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307" r:id="rId5"/>
    <p:sldId id="259" r:id="rId6"/>
    <p:sldId id="312" r:id="rId7"/>
    <p:sldId id="311" r:id="rId8"/>
    <p:sldId id="314" r:id="rId9"/>
    <p:sldId id="313" r:id="rId10"/>
    <p:sldId id="316" r:id="rId11"/>
    <p:sldId id="319" r:id="rId12"/>
    <p:sldId id="322" r:id="rId13"/>
    <p:sldId id="321" r:id="rId14"/>
    <p:sldId id="274" r:id="rId15"/>
    <p:sldId id="323" r:id="rId16"/>
    <p:sldId id="324" r:id="rId17"/>
    <p:sldId id="326" r:id="rId18"/>
    <p:sldId id="349" r:id="rId19"/>
    <p:sldId id="329" r:id="rId20"/>
    <p:sldId id="330" r:id="rId21"/>
    <p:sldId id="332" r:id="rId22"/>
    <p:sldId id="334" r:id="rId23"/>
    <p:sldId id="335" r:id="rId24"/>
    <p:sldId id="328" r:id="rId25"/>
    <p:sldId id="333" r:id="rId26"/>
    <p:sldId id="341" r:id="rId27"/>
    <p:sldId id="340" r:id="rId28"/>
    <p:sldId id="337" r:id="rId29"/>
    <p:sldId id="339" r:id="rId30"/>
    <p:sldId id="359" r:id="rId31"/>
    <p:sldId id="353" r:id="rId32"/>
    <p:sldId id="354" r:id="rId33"/>
    <p:sldId id="355" r:id="rId34"/>
    <p:sldId id="356" r:id="rId35"/>
    <p:sldId id="357" r:id="rId36"/>
    <p:sldId id="358" r:id="rId37"/>
    <p:sldId id="342" r:id="rId38"/>
    <p:sldId id="344" r:id="rId39"/>
    <p:sldId id="362" r:id="rId40"/>
    <p:sldId id="367" r:id="rId41"/>
    <p:sldId id="343" r:id="rId42"/>
    <p:sldId id="348" r:id="rId43"/>
    <p:sldId id="351" r:id="rId44"/>
    <p:sldId id="352" r:id="rId45"/>
    <p:sldId id="350" r:id="rId46"/>
    <p:sldId id="360" r:id="rId47"/>
    <p:sldId id="363" r:id="rId48"/>
    <p:sldId id="394" r:id="rId49"/>
    <p:sldId id="364" r:id="rId50"/>
    <p:sldId id="393" r:id="rId51"/>
    <p:sldId id="365" r:id="rId52"/>
    <p:sldId id="366" r:id="rId53"/>
    <p:sldId id="378" r:id="rId54"/>
    <p:sldId id="345" r:id="rId55"/>
    <p:sldId id="380" r:id="rId56"/>
    <p:sldId id="377" r:id="rId57"/>
    <p:sldId id="379" r:id="rId58"/>
    <p:sldId id="383" r:id="rId59"/>
    <p:sldId id="382" r:id="rId60"/>
    <p:sldId id="384" r:id="rId61"/>
    <p:sldId id="386" r:id="rId62"/>
    <p:sldId id="347" r:id="rId63"/>
    <p:sldId id="336" r:id="rId64"/>
    <p:sldId id="368" r:id="rId65"/>
    <p:sldId id="372" r:id="rId66"/>
    <p:sldId id="369" r:id="rId67"/>
    <p:sldId id="370" r:id="rId68"/>
    <p:sldId id="371" r:id="rId69"/>
    <p:sldId id="381" r:id="rId70"/>
    <p:sldId id="375" r:id="rId71"/>
    <p:sldId id="374" r:id="rId72"/>
    <p:sldId id="373" r:id="rId73"/>
    <p:sldId id="376" r:id="rId74"/>
    <p:sldId id="387" r:id="rId75"/>
    <p:sldId id="390" r:id="rId76"/>
    <p:sldId id="412" r:id="rId77"/>
    <p:sldId id="399" r:id="rId78"/>
    <p:sldId id="395" r:id="rId79"/>
    <p:sldId id="400" r:id="rId80"/>
    <p:sldId id="406" r:id="rId81"/>
    <p:sldId id="407" r:id="rId82"/>
    <p:sldId id="408" r:id="rId83"/>
    <p:sldId id="402" r:id="rId84"/>
    <p:sldId id="409" r:id="rId85"/>
    <p:sldId id="403" r:id="rId86"/>
    <p:sldId id="405" r:id="rId87"/>
    <p:sldId id="401" r:id="rId88"/>
    <p:sldId id="396" r:id="rId89"/>
    <p:sldId id="397" r:id="rId90"/>
    <p:sldId id="392" r:id="rId91"/>
    <p:sldId id="391" r:id="rId92"/>
    <p:sldId id="389" r:id="rId93"/>
    <p:sldId id="411" r:id="rId94"/>
    <p:sldId id="41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E4F77-421E-4157-90AA-F850096A9C4E}">
          <p14:sldIdLst>
            <p14:sldId id="256"/>
            <p14:sldId id="257"/>
            <p14:sldId id="258"/>
            <p14:sldId id="307"/>
            <p14:sldId id="259"/>
            <p14:sldId id="312"/>
            <p14:sldId id="311"/>
            <p14:sldId id="314"/>
            <p14:sldId id="313"/>
            <p14:sldId id="316"/>
            <p14:sldId id="319"/>
            <p14:sldId id="322"/>
            <p14:sldId id="321"/>
            <p14:sldId id="274"/>
            <p14:sldId id="323"/>
            <p14:sldId id="324"/>
            <p14:sldId id="326"/>
            <p14:sldId id="349"/>
            <p14:sldId id="329"/>
            <p14:sldId id="330"/>
            <p14:sldId id="332"/>
            <p14:sldId id="334"/>
            <p14:sldId id="335"/>
            <p14:sldId id="328"/>
            <p14:sldId id="333"/>
            <p14:sldId id="341"/>
            <p14:sldId id="340"/>
            <p14:sldId id="337"/>
            <p14:sldId id="339"/>
            <p14:sldId id="359"/>
            <p14:sldId id="353"/>
            <p14:sldId id="354"/>
            <p14:sldId id="355"/>
            <p14:sldId id="356"/>
            <p14:sldId id="357"/>
            <p14:sldId id="358"/>
            <p14:sldId id="342"/>
            <p14:sldId id="344"/>
            <p14:sldId id="362"/>
            <p14:sldId id="367"/>
            <p14:sldId id="343"/>
            <p14:sldId id="348"/>
            <p14:sldId id="351"/>
            <p14:sldId id="352"/>
            <p14:sldId id="350"/>
            <p14:sldId id="360"/>
            <p14:sldId id="363"/>
            <p14:sldId id="394"/>
            <p14:sldId id="364"/>
            <p14:sldId id="393"/>
            <p14:sldId id="365"/>
            <p14:sldId id="366"/>
            <p14:sldId id="378"/>
            <p14:sldId id="345"/>
            <p14:sldId id="380"/>
            <p14:sldId id="377"/>
            <p14:sldId id="379"/>
            <p14:sldId id="383"/>
            <p14:sldId id="382"/>
            <p14:sldId id="384"/>
            <p14:sldId id="386"/>
            <p14:sldId id="347"/>
            <p14:sldId id="336"/>
            <p14:sldId id="368"/>
            <p14:sldId id="372"/>
            <p14:sldId id="369"/>
            <p14:sldId id="370"/>
            <p14:sldId id="371"/>
            <p14:sldId id="381"/>
            <p14:sldId id="375"/>
            <p14:sldId id="374"/>
            <p14:sldId id="373"/>
            <p14:sldId id="376"/>
            <p14:sldId id="387"/>
            <p14:sldId id="390"/>
            <p14:sldId id="412"/>
            <p14:sldId id="399"/>
            <p14:sldId id="395"/>
            <p14:sldId id="400"/>
            <p14:sldId id="406"/>
            <p14:sldId id="407"/>
            <p14:sldId id="408"/>
            <p14:sldId id="402"/>
            <p14:sldId id="409"/>
            <p14:sldId id="403"/>
            <p14:sldId id="405"/>
            <p14:sldId id="401"/>
            <p14:sldId id="396"/>
            <p14:sldId id="397"/>
            <p14:sldId id="392"/>
            <p14:sldId id="391"/>
            <p14:sldId id="389"/>
            <p14:sldId id="411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6A6A6"/>
    <a:srgbClr val="7F7F7F"/>
    <a:srgbClr val="262626"/>
    <a:srgbClr val="404040"/>
    <a:srgbClr val="3B3838"/>
    <a:srgbClr val="767171"/>
    <a:srgbClr val="F2F2F2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631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44" y="96"/>
      </p:cViewPr>
      <p:guideLst>
        <p:guide pos="3840"/>
        <p:guide orient="horz" pos="2137"/>
        <p:guide orient="horz" pos="913"/>
        <p:guide orient="horz" pos="3974"/>
        <p:guide pos="529"/>
        <p:guide pos="715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8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4.wdp"/><Relationship Id="rId9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9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0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4.png"/><Relationship Id="rId7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130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105.png"/><Relationship Id="rId4" Type="http://schemas.openxmlformats.org/officeDocument/2006/relationships/image" Target="../media/image131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0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2.png"/><Relationship Id="rId4" Type="http://schemas.microsoft.com/office/2007/relationships/hdphoto" Target="../media/hdphoto13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microsoft.com/office/2007/relationships/hdphoto" Target="../media/hdphoto12.wdp"/><Relationship Id="rId7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6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4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5.png"/><Relationship Id="rId5" Type="http://schemas.openxmlformats.org/officeDocument/2006/relationships/image" Target="../media/image13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.png"/><Relationship Id="rId3" Type="http://schemas.microsoft.com/office/2007/relationships/hdphoto" Target="../media/hdphoto13.wdp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39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9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10" Type="http://schemas.openxmlformats.org/officeDocument/2006/relationships/image" Target="../media/image147.png"/><Relationship Id="rId4" Type="http://schemas.openxmlformats.org/officeDocument/2006/relationships/image" Target="../media/image18.png"/><Relationship Id="rId9" Type="http://schemas.openxmlformats.org/officeDocument/2006/relationships/image" Target="../media/image137.png"/><Relationship Id="rId1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5.png"/><Relationship Id="rId5" Type="http://schemas.openxmlformats.org/officeDocument/2006/relationships/image" Target="../media/image18.png"/><Relationship Id="rId10" Type="http://schemas.openxmlformats.org/officeDocument/2006/relationships/image" Target="../media/image137.png"/><Relationship Id="rId4" Type="http://schemas.microsoft.com/office/2007/relationships/hdphoto" Target="../media/hdphoto13.wdp"/><Relationship Id="rId9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9.png"/><Relationship Id="rId3" Type="http://schemas.openxmlformats.org/officeDocument/2006/relationships/image" Target="../media/image105.png"/><Relationship Id="rId7" Type="http://schemas.openxmlformats.org/officeDocument/2006/relationships/image" Target="../media/image135.png"/><Relationship Id="rId12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7.png"/><Relationship Id="rId5" Type="http://schemas.microsoft.com/office/2007/relationships/hdphoto" Target="../media/hdphoto13.wdp"/><Relationship Id="rId10" Type="http://schemas.openxmlformats.org/officeDocument/2006/relationships/image" Target="../media/image136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Relationship Id="rId1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9.png"/><Relationship Id="rId7" Type="http://schemas.openxmlformats.org/officeDocument/2006/relationships/image" Target="../media/image5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5.png"/><Relationship Id="rId7" Type="http://schemas.openxmlformats.org/officeDocument/2006/relationships/image" Target="../media/image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3.png"/><Relationship Id="rId5" Type="http://schemas.openxmlformats.org/officeDocument/2006/relationships/image" Target="../media/image127.png"/><Relationship Id="rId10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5.png"/><Relationship Id="rId7" Type="http://schemas.openxmlformats.org/officeDocument/2006/relationships/image" Target="../media/image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능력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텍스트 배치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60397"/>
              </p:ext>
            </p:extLst>
          </p:nvPr>
        </p:nvGraphicFramePr>
        <p:xfrm>
          <a:off x="1704497" y="3977277"/>
          <a:ext cx="87830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713454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6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설계 가이드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82422"/>
              </p:ext>
            </p:extLst>
          </p:nvPr>
        </p:nvGraphicFramePr>
        <p:xfrm>
          <a:off x="1519555" y="3061970"/>
          <a:ext cx="9152890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카드를 설계할 때 따라야 할 가이드 라인에 대해 정리 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기물 클래스별 텍스트의 특징과 카드 파워 설계 규칙들이 정리되어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0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클래스별 특징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18128"/>
              </p:ext>
            </p:extLst>
          </p:nvPr>
        </p:nvGraphicFramePr>
        <p:xfrm>
          <a:off x="878998" y="1794986"/>
          <a:ext cx="1043400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8896668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낮은 능력치를 가지지만 많은 숫자로 아군 킹 기물을 보호한다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- </a:t>
            </a:r>
            <a:r>
              <a:rPr lang="ko-KR" altLang="en-US" dirty="0"/>
              <a:t>공통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64111"/>
              </p:ext>
            </p:extLst>
          </p:nvPr>
        </p:nvGraphicFramePr>
        <p:xfrm>
          <a:off x="1622264" y="1439863"/>
          <a:ext cx="89474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46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995763"/>
            <a:ext cx="7500286" cy="34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기물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48648"/>
              </p:ext>
            </p:extLst>
          </p:nvPr>
        </p:nvGraphicFramePr>
        <p:xfrm>
          <a:off x="839787" y="1458913"/>
          <a:ext cx="1051464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64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2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33009"/>
              </p:ext>
            </p:extLst>
          </p:nvPr>
        </p:nvGraphicFramePr>
        <p:xfrm>
          <a:off x="3499847" y="3626756"/>
          <a:ext cx="519230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B020D8-3854-7D61-B194-60FF8FCF17AF}"/>
              </a:ext>
            </a:extLst>
          </p:cNvPr>
          <p:cNvSpPr txBox="1"/>
          <p:nvPr/>
        </p:nvSpPr>
        <p:spPr>
          <a:xfrm>
            <a:off x="7718846" y="2713851"/>
            <a:ext cx="3635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chemeClr val="tx1"/>
                </a:solidFill>
              </a:rPr>
              <a:t>용어 설명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멀티 클래스 기물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클래스를 가지는 기물</a:t>
            </a:r>
            <a:r>
              <a:rPr lang="ko-KR" altLang="en-US" sz="1200" b="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이벤트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929665-7256-F366-6BBC-573250ED4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8090"/>
              </p:ext>
            </p:extLst>
          </p:nvPr>
        </p:nvGraphicFramePr>
        <p:xfrm>
          <a:off x="1916747" y="3063240"/>
          <a:ext cx="83585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505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단일 대상에게 효과를 적용하는 효과와 피아식별이 없는 광역 효과만을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이벤트 카드의 리턴 포인트는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이상 가질 수 없다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파워 설계 규칙 </a:t>
            </a:r>
            <a:r>
              <a:rPr lang="en-US" altLang="ko-KR" dirty="0"/>
              <a:t>– </a:t>
            </a:r>
            <a:r>
              <a:rPr lang="ko-KR" altLang="en-US" dirty="0"/>
              <a:t>스킬 카드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889"/>
              </p:ext>
            </p:extLst>
          </p:nvPr>
        </p:nvGraphicFramePr>
        <p:xfrm>
          <a:off x="839788" y="1794986"/>
          <a:ext cx="1051464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0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939897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9069510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아군 기물을 지원하거나 특정 키워드를 지원하는 효과를 주로 가지거나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본인의 패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묘지에 카드에 영향을 끼치는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가장 다양하며 강력하고 공격적인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짧은 사거리를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이동을 동반하는 효과를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이동 거리를 사용 조건으로 가지고 기물의 이동에 관여하여 기동성을 향상시키는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비숍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긴 사거리로 적을 먼 거리에서 공격하거나 아군을 지원하는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 효과는 높은 피해를 주로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지원 효과는 주로 아군을 회복시킨다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공격적인 효과보다는 방어적인 효과를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전체적으로 약한 효과를 가지는 대신에 필드에 아군 폰 기물의 숫자에 비례하여 효과가 강화되는 효과를 주로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관련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2D2210-6854-5B22-1E64-A34EA6490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37C672-AF40-D53C-331A-C80B1F7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528767-01EA-C9F8-E188-4C6FF8A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53" y="1566269"/>
            <a:ext cx="7397893" cy="52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A38E-E3E9-D0BC-E38B-8DC33542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91640"/>
            <a:ext cx="9210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8842A89-DC4A-1171-B361-E102989E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90" y="1878833"/>
            <a:ext cx="10516235" cy="1707746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카드 디자인</a:t>
            </a:r>
            <a:endParaRPr lang="en-US" altLang="ko-KR" dirty="0"/>
          </a:p>
          <a:p>
            <a:r>
              <a:rPr lang="ko-KR" altLang="en-US" dirty="0"/>
              <a:t>카드 설계 가이드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데이터 로딩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FDC444-5494-0A7B-FED9-A49226EC5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14601"/>
              </p:ext>
            </p:extLst>
          </p:nvPr>
        </p:nvGraphicFramePr>
        <p:xfrm>
          <a:off x="2746056" y="1691640"/>
          <a:ext cx="670274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3928752839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277280080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557571292"/>
                    </a:ext>
                  </a:extLst>
                </a:gridCol>
                <a:gridCol w="1616392">
                  <a:extLst>
                    <a:ext uri="{9D8B030D-6E8A-4147-A177-3AD203B41FA5}">
                      <a16:colId xmlns:a16="http://schemas.microsoft.com/office/drawing/2014/main" val="2010925799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4208174628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3861695980"/>
                    </a:ext>
                  </a:extLst>
                </a:gridCol>
              </a:tblGrid>
              <a:tr h="235012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카드 종류별 데이터 로딩 우선 순서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4146"/>
                  </a:ext>
                </a:extLst>
              </a:tr>
              <a:tr h="2350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카드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이벤트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14889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24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56446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3348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3188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91840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935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클래스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97804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종족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5887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 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45916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802531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94032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97255"/>
                  </a:ext>
                </a:extLst>
              </a:tr>
              <a:tr h="23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기물 이동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33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등급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0803"/>
              </p:ext>
            </p:extLst>
          </p:nvPr>
        </p:nvGraphicFramePr>
        <p:xfrm>
          <a:off x="838201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중요도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파워에 따른 등급이다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카드에 부여되는 등급으로 카드의 리턴 포인트에 비례하여 높은 등급을 부여 받는다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제작 시스템 등에 관여하며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카드를 파워에 따라 등급을 분류해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및 분해 시스템에 이용하기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CFF5D-6FC4-5C70-7B3F-C5723E570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99170"/>
              </p:ext>
            </p:extLst>
          </p:nvPr>
        </p:nvGraphicFramePr>
        <p:xfrm>
          <a:off x="5078095" y="2131060"/>
          <a:ext cx="203581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62561536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324275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리턴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8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6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77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에픽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7~8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1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9~10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9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11+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5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82945"/>
              </p:ext>
            </p:extLst>
          </p:nvPr>
        </p:nvGraphicFramePr>
        <p:xfrm>
          <a:off x="838835" y="5212715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생성 시 결정되는 희귀도다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카드 생성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뽑기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확률에 따라서 레어도가 결정 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레어도에 따른 연출을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플레이어의 소유 욕구를 자극하여 원하는 레어도를 얻기 위해 많은 시간을 투자하게 만들기 위해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55784"/>
              </p:ext>
            </p:extLst>
          </p:nvPr>
        </p:nvGraphicFramePr>
        <p:xfrm>
          <a:off x="3202463" y="2294286"/>
          <a:ext cx="578707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기본이 되는 레어도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7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실버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명이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032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골드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4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슈퍼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1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울트라 레어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카드 테두리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일러스트가 빛난다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홀로그램으로 반짝인다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레어도 시스템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E80C15-BA6C-2C14-F977-F5C5B93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999"/>
              </p:ext>
            </p:extLst>
          </p:nvPr>
        </p:nvGraphicFramePr>
        <p:xfrm>
          <a:off x="838201" y="4938395"/>
          <a:ext cx="10515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3057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일반 레어도를 가진 카드에 조합할 수 있는 레어도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일반 레어도를 가진 카드에 조합하여 레어도를 변화 시킬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카드의 기존 레어도를 바탕으로 특수 레어도가 가진 특징을 더한 특징을 가지게 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특수한 컨텐츠의 보상으로 특수한 레어도를 가진 카드를 지급하여 해당 컨텐츠를 플레이하는 원동력이 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A709C8-97B1-D0B0-3E19-2E084251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03851"/>
              </p:ext>
            </p:extLst>
          </p:nvPr>
        </p:nvGraphicFramePr>
        <p:xfrm>
          <a:off x="918527" y="2636520"/>
          <a:ext cx="10100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1585662147"/>
                    </a:ext>
                  </a:extLst>
                </a:gridCol>
                <a:gridCol w="4445318">
                  <a:extLst>
                    <a:ext uri="{9D8B030D-6E8A-4147-A177-3AD203B41FA5}">
                      <a16:colId xmlns:a16="http://schemas.microsoft.com/office/drawing/2014/main" val="1946091250"/>
                    </a:ext>
                  </a:extLst>
                </a:gridCol>
                <a:gridCol w="4313555">
                  <a:extLst>
                    <a:ext uri="{9D8B030D-6E8A-4147-A177-3AD203B41FA5}">
                      <a16:colId xmlns:a16="http://schemas.microsoft.com/office/drawing/2014/main" val="3432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9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팬텀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카드가 전체적으로 어두운 배합으로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카드의 일러스트가 흑백처리 되어있다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 및 이벤트의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01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에이션트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석재 느낌의 테두리를 가지고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레이드 컨텐츠의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54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로얄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카드 전체 배경에 시즌별 문양이 새겨져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시즌별 최종 등급에 따른 보상으로 지급된다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7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0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34687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8"/>
          <a:stretch/>
        </p:blipFill>
        <p:spPr>
          <a:xfrm>
            <a:off x="1095123" y="1691640"/>
            <a:ext cx="3997687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92581" y="-110437"/>
            <a:ext cx="2042337" cy="3334801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88836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88836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83756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166573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527509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0906"/>
              </p:ext>
            </p:extLst>
          </p:nvPr>
        </p:nvGraphicFramePr>
        <p:xfrm>
          <a:off x="5394960" y="3194003"/>
          <a:ext cx="5958840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769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 상세 조건을 설정하는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정렬 순서를 바꾸는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이름과 효과 텍스트를 검색하는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중인 카드만 표기하는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카드의 레어도별 보유 개수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노멀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슈퍼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76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91799"/>
              </p:ext>
            </p:extLst>
          </p:nvPr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88" t="75501"/>
          <a:stretch/>
        </p:blipFill>
        <p:spPr>
          <a:xfrm>
            <a:off x="1827914" y="1691640"/>
            <a:ext cx="2837155" cy="7756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60" y="1691640"/>
            <a:ext cx="2506239" cy="21482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79" y="1691640"/>
            <a:ext cx="2492729" cy="2148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14" y="2717639"/>
            <a:ext cx="3014966" cy="199751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FDDD2A-EEC1-4F6C-528D-B4B9C98C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72787"/>
              </p:ext>
            </p:extLst>
          </p:nvPr>
        </p:nvGraphicFramePr>
        <p:xfrm>
          <a:off x="5060715" y="3926845"/>
          <a:ext cx="5371465" cy="92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58489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카드를 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시도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매수 조절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카드의 매수를 조절하는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 카드 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카드의 매수를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</a:tbl>
          </a:graphicData>
        </a:graphic>
      </p:graphicFrame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AFDA9EE-A519-0CB6-F0B3-40BBC2224AAE}"/>
              </a:ext>
            </a:extLst>
          </p:cNvPr>
          <p:cNvSpPr/>
          <p:nvPr/>
        </p:nvSpPr>
        <p:spPr>
          <a:xfrm>
            <a:off x="2202405" y="212368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FDF8D-3AE6-0A2D-4B3D-9EEB6528AF33}"/>
              </a:ext>
            </a:extLst>
          </p:cNvPr>
          <p:cNvSpPr/>
          <p:nvPr/>
        </p:nvSpPr>
        <p:spPr>
          <a:xfrm>
            <a:off x="7221473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5B1DBF8-D2CD-B67E-30E5-9032EF15D96A}"/>
              </a:ext>
            </a:extLst>
          </p:cNvPr>
          <p:cNvSpPr/>
          <p:nvPr/>
        </p:nvSpPr>
        <p:spPr>
          <a:xfrm>
            <a:off x="9910882" y="225597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91FD15F5-88BA-B10A-7FD6-FB28C6E43A6F}"/>
              </a:ext>
            </a:extLst>
          </p:cNvPr>
          <p:cNvSpPr/>
          <p:nvPr/>
        </p:nvSpPr>
        <p:spPr>
          <a:xfrm>
            <a:off x="7221473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17E80C8C-69C3-7B2B-CD7C-DE29043D57F9}"/>
              </a:ext>
            </a:extLst>
          </p:cNvPr>
          <p:cNvSpPr/>
          <p:nvPr/>
        </p:nvSpPr>
        <p:spPr>
          <a:xfrm>
            <a:off x="9910882" y="29181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5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3400B1-2AC1-57D6-5F87-78687FA6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18"/>
          <a:stretch/>
        </p:blipFill>
        <p:spPr>
          <a:xfrm>
            <a:off x="1744589" y="1919605"/>
            <a:ext cx="4238961" cy="2564748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272D0394-1F45-D1D2-9F5D-8A29E014510B}"/>
              </a:ext>
            </a:extLst>
          </p:cNvPr>
          <p:cNvSpPr/>
          <p:nvPr/>
        </p:nvSpPr>
        <p:spPr>
          <a:xfrm>
            <a:off x="1411558" y="294880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E79128-F746-7634-4F63-7021A32D3F05}"/>
              </a:ext>
            </a:extLst>
          </p:cNvPr>
          <p:cNvSpPr/>
          <p:nvPr/>
        </p:nvSpPr>
        <p:spPr>
          <a:xfrm>
            <a:off x="1420263" y="4056647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B07B72-D953-E264-C6A7-0262934A8CA3}"/>
              </a:ext>
            </a:extLst>
          </p:cNvPr>
          <p:cNvSpPr/>
          <p:nvPr/>
        </p:nvSpPr>
        <p:spPr>
          <a:xfrm>
            <a:off x="4230163" y="2343477"/>
            <a:ext cx="1530942" cy="8699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9045ABA9-E5A9-E73D-D644-769BA6D204F3}"/>
              </a:ext>
            </a:extLst>
          </p:cNvPr>
          <p:cNvSpPr/>
          <p:nvPr/>
        </p:nvSpPr>
        <p:spPr>
          <a:xfrm>
            <a:off x="3938343" y="2646139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80427"/>
              </p:ext>
            </p:extLst>
          </p:nvPr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150364-98CA-15B1-3DF4-C37C1165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0" t="83886" r="61070"/>
          <a:stretch/>
        </p:blipFill>
        <p:spPr>
          <a:xfrm>
            <a:off x="838200" y="1691639"/>
            <a:ext cx="1668179" cy="82074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959C7E-0E4E-A80A-2D77-03055BD8C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8"/>
              </p:ext>
            </p:extLst>
          </p:nvPr>
        </p:nvGraphicFramePr>
        <p:xfrm>
          <a:off x="6136957" y="2127449"/>
          <a:ext cx="5217478" cy="238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4354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438843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카드를 모두 분해 선택하는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여분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 분해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다수 카드를 선택 분해할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등급별로 정리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현황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선택된 카드 매수를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분해 후 획득 예정 조작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분해 선택한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5FB0C04-9DFF-A479-9C05-FCF4BE48F6D3}"/>
              </a:ext>
            </a:extLst>
          </p:cNvPr>
          <p:cNvSpPr/>
          <p:nvPr/>
        </p:nvSpPr>
        <p:spPr>
          <a:xfrm>
            <a:off x="962716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5F7D012-48F3-1EFC-4B72-F03B82311010}"/>
              </a:ext>
            </a:extLst>
          </p:cNvPr>
          <p:cNvSpPr/>
          <p:nvPr/>
        </p:nvSpPr>
        <p:spPr>
          <a:xfrm>
            <a:off x="2468732" y="211551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98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7331"/>
              </p:ext>
            </p:extLst>
          </p:nvPr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63"/>
          <a:stretch/>
        </p:blipFill>
        <p:spPr>
          <a:xfrm>
            <a:off x="2665732" y="1691640"/>
            <a:ext cx="6849862" cy="1784643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93D7E9F-A846-1412-EEE1-7674DA91DD30}"/>
              </a:ext>
            </a:extLst>
          </p:cNvPr>
          <p:cNvSpPr/>
          <p:nvPr/>
        </p:nvSpPr>
        <p:spPr>
          <a:xfrm>
            <a:off x="2827578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BD9240-68DB-3EFC-94DB-DCE80E6F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95439"/>
              </p:ext>
            </p:extLst>
          </p:nvPr>
        </p:nvGraphicFramePr>
        <p:xfrm>
          <a:off x="4062156" y="3534232"/>
          <a:ext cx="4057015" cy="175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25761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456180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생성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새로 생성하는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일람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덱의 구성을 일람하는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검색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이름을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삭제할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 편집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덱을 편집하는 버튼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 기물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68029"/>
                  </a:ext>
                </a:extLst>
              </a:tr>
            </a:tbl>
          </a:graphicData>
        </a:graphic>
      </p:graphicFrame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430760A-8BA6-E035-23C1-DF57A5A1FE18}"/>
              </a:ext>
            </a:extLst>
          </p:cNvPr>
          <p:cNvSpPr/>
          <p:nvPr/>
        </p:nvSpPr>
        <p:spPr>
          <a:xfrm>
            <a:off x="3928409" y="213434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C9E38733-9494-DA2B-7BBE-1C190A5D4853}"/>
              </a:ext>
            </a:extLst>
          </p:cNvPr>
          <p:cNvSpPr/>
          <p:nvPr/>
        </p:nvSpPr>
        <p:spPr>
          <a:xfrm>
            <a:off x="4498601" y="2494743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2D3EA32-4F35-2D32-B259-CFD85D408A7E}"/>
              </a:ext>
            </a:extLst>
          </p:cNvPr>
          <p:cNvSpPr/>
          <p:nvPr/>
        </p:nvSpPr>
        <p:spPr>
          <a:xfrm>
            <a:off x="577167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88A937A-13BE-1D04-BB99-42AE0B65DF6B}"/>
              </a:ext>
            </a:extLst>
          </p:cNvPr>
          <p:cNvSpPr/>
          <p:nvPr/>
        </p:nvSpPr>
        <p:spPr>
          <a:xfrm>
            <a:off x="9222724" y="182440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61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6094"/>
              </p:ext>
            </p:extLst>
          </p:nvPr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9415"/>
          <a:stretch/>
        </p:blipFill>
        <p:spPr>
          <a:xfrm>
            <a:off x="2020542" y="1693859"/>
            <a:ext cx="4423995" cy="30177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D14423-0596-2793-7033-79405816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20621"/>
              </p:ext>
            </p:extLst>
          </p:nvPr>
        </p:nvGraphicFramePr>
        <p:xfrm>
          <a:off x="6644622" y="2894530"/>
          <a:ext cx="4226877" cy="6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메인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스킬 덱에 배치된 카드의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</a:tbl>
          </a:graphicData>
        </a:graphic>
      </p:graphicFrame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C616FC1-BBB6-0554-1130-C2C8F242B632}"/>
              </a:ext>
            </a:extLst>
          </p:cNvPr>
          <p:cNvSpPr/>
          <p:nvPr/>
        </p:nvSpPr>
        <p:spPr>
          <a:xfrm>
            <a:off x="1626428" y="1749142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88863DC-3F09-C245-4DE5-F052CE44F502}"/>
              </a:ext>
            </a:extLst>
          </p:cNvPr>
          <p:cNvSpPr/>
          <p:nvPr/>
        </p:nvSpPr>
        <p:spPr>
          <a:xfrm>
            <a:off x="1626428" y="38221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342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0998"/>
              </p:ext>
            </p:extLst>
          </p:nvPr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27" y="1876893"/>
            <a:ext cx="5138686" cy="246408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8A1E88E-E2FD-CF2C-0098-87990C06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00502"/>
              </p:ext>
            </p:extLst>
          </p:nvPr>
        </p:nvGraphicFramePr>
        <p:xfrm>
          <a:off x="6478270" y="1691640"/>
          <a:ext cx="4876165" cy="259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2680018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별 선택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 현황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 상단에 최대 선택 숫자와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숫자 표기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최대 선택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rgbClr val="C00000"/>
                          </a:solidFill>
                        </a:rPr>
                        <a:t>초과 선택</a:t>
                      </a:r>
                      <a:endParaRPr lang="en-US" altLang="ko-KR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기물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선택된 기물 카드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비선택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카드 흑백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525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40169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저장된 기물 배치 프리 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1658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프리 셋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선택한 기물 배치를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575770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CAD5FC9-867B-FBF0-1E01-F0DF9459196B}"/>
              </a:ext>
            </a:extLst>
          </p:cNvPr>
          <p:cNvSpPr/>
          <p:nvPr/>
        </p:nvSpPr>
        <p:spPr>
          <a:xfrm>
            <a:off x="838201" y="184009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3C2AAC6A-9302-3C62-5E9F-791229D726BE}"/>
              </a:ext>
            </a:extLst>
          </p:cNvPr>
          <p:cNvSpPr/>
          <p:nvPr/>
        </p:nvSpPr>
        <p:spPr>
          <a:xfrm>
            <a:off x="1978879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045F9D8D-4020-F378-19A0-884FBC816E56}"/>
              </a:ext>
            </a:extLst>
          </p:cNvPr>
          <p:cNvSpPr/>
          <p:nvPr/>
        </p:nvSpPr>
        <p:spPr>
          <a:xfrm>
            <a:off x="2831708" y="1872716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AE7666B-C590-0AAE-6509-4DF06AE81B0B}"/>
              </a:ext>
            </a:extLst>
          </p:cNvPr>
          <p:cNvSpPr/>
          <p:nvPr/>
        </p:nvSpPr>
        <p:spPr>
          <a:xfrm>
            <a:off x="5439481" y="297664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2CF8F74D-A6F4-2B73-F3D9-84CED2A34E1C}"/>
              </a:ext>
            </a:extLst>
          </p:cNvPr>
          <p:cNvSpPr/>
          <p:nvPr/>
        </p:nvSpPr>
        <p:spPr>
          <a:xfrm>
            <a:off x="2957394" y="2265408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5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개요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0754"/>
              </p:ext>
            </p:extLst>
          </p:nvPr>
        </p:nvGraphicFramePr>
        <p:xfrm>
          <a:off x="1432555" y="3033920"/>
          <a:ext cx="9326890" cy="158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문서는 게임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‘Fantasy Chess’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카드의 구성 및 정보와 디자인에 필요한 가이드 라인을 정리한 문서다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문서에 정리된 내용들은 카드를 디자인할 경우 필수적으로 확인해야 하는 내용이다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후추 새로운 카드들이 지속적으로 추가 되어 게임의 밸런스가 무너지는 것을 막기위해 해당 문서의 가이드 라인을 최대한 지킬 것을 권장한다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가이드 라인이 카드 디자인에 문제가 될 경우 크지 않는 선에서는 가이드 라인을 벗어나는 것을 허용한다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5931-3F67-8A38-8FDA-99885B42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A962-C13B-CB92-266A-51AD7907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보유한 카드를 일람하는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보유한 카드들의 레어도별 숫자를 직관적으로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DC85F2-9EC3-74C6-D1FD-E222ECB7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1691640"/>
            <a:ext cx="6529826" cy="3143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3B6E-B956-7D63-FF21-8293F98B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68"/>
          <a:stretch/>
        </p:blipFill>
        <p:spPr>
          <a:xfrm>
            <a:off x="7367391" y="1686320"/>
            <a:ext cx="2385388" cy="1422906"/>
          </a:xfrm>
          <a:prstGeom prst="rect">
            <a:avLst/>
          </a:prstGeom>
          <a:ln w="25400">
            <a:noFill/>
          </a:ln>
        </p:spPr>
      </p:pic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76AB2BA-8195-55B0-F863-60C4C4466B20}"/>
              </a:ext>
            </a:extLst>
          </p:cNvPr>
          <p:cNvSpPr/>
          <p:nvPr/>
        </p:nvSpPr>
        <p:spPr>
          <a:xfrm>
            <a:off x="3162945" y="181861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557FD353-65C5-DB41-6342-CB6D0D3E2B74}"/>
              </a:ext>
            </a:extLst>
          </p:cNvPr>
          <p:cNvSpPr/>
          <p:nvPr/>
        </p:nvSpPr>
        <p:spPr>
          <a:xfrm>
            <a:off x="3162945" y="210898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F43E6339-E4F2-FD9B-AF11-81CCDF1AB62A}"/>
              </a:ext>
            </a:extLst>
          </p:cNvPr>
          <p:cNvSpPr/>
          <p:nvPr/>
        </p:nvSpPr>
        <p:spPr>
          <a:xfrm>
            <a:off x="3112145" y="4484441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ECBCA812-40E9-4972-E251-2FF5CD80786D}"/>
              </a:ext>
            </a:extLst>
          </p:cNvPr>
          <p:cNvSpPr/>
          <p:nvPr/>
        </p:nvSpPr>
        <p:spPr>
          <a:xfrm>
            <a:off x="3940315" y="1554030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2DC02EEE-8E22-71EA-0F68-C37613193EF0}"/>
              </a:ext>
            </a:extLst>
          </p:cNvPr>
          <p:cNvSpPr/>
          <p:nvPr/>
        </p:nvSpPr>
        <p:spPr>
          <a:xfrm>
            <a:off x="7549675" y="2748255"/>
            <a:ext cx="324326" cy="26458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EC09705-63D5-9B38-035C-9E5BCC7A4E62}"/>
              </a:ext>
            </a:extLst>
          </p:cNvPr>
          <p:cNvGraphicFramePr>
            <a:graphicFrameLocks noGrp="1"/>
          </p:cNvGraphicFramePr>
          <p:nvPr/>
        </p:nvGraphicFramePr>
        <p:xfrm>
          <a:off x="7496663" y="3286230"/>
          <a:ext cx="3997686" cy="154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17">
                  <a:extLst>
                    <a:ext uri="{9D8B030D-6E8A-4147-A177-3AD203B41FA5}">
                      <a16:colId xmlns:a16="http://schemas.microsoft.com/office/drawing/2014/main" val="3046629481"/>
                    </a:ext>
                  </a:extLst>
                </a:gridCol>
                <a:gridCol w="2038668">
                  <a:extLst>
                    <a:ext uri="{9D8B030D-6E8A-4147-A177-3AD203B41FA5}">
                      <a16:colId xmlns:a16="http://schemas.microsoft.com/office/drawing/2014/main" val="563847942"/>
                    </a:ext>
                  </a:extLst>
                </a:gridCol>
                <a:gridCol w="1615801">
                  <a:extLst>
                    <a:ext uri="{9D8B030D-6E8A-4147-A177-3AD203B41FA5}">
                      <a16:colId xmlns:a16="http://schemas.microsoft.com/office/drawing/2014/main" val="3267637862"/>
                    </a:ext>
                  </a:extLst>
                </a:gridCol>
              </a:tblGrid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상세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표기되는 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8263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정렬 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36305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98471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카드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92207"/>
                  </a:ext>
                </a:extLst>
              </a:tr>
              <a:tr h="308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레어도 별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5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및 분해 시스템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B3E0BD-3F7C-C092-8163-093FE4DDB59A}"/>
              </a:ext>
            </a:extLst>
          </p:cNvPr>
          <p:cNvGraphicFramePr>
            <a:graphicFrameLocks noGrp="1"/>
          </p:cNvGraphicFramePr>
          <p:nvPr/>
        </p:nvGraphicFramePr>
        <p:xfrm>
          <a:off x="837564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91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278944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제작 및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제작하거나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제작 및 분해에는 카드 조각이 필요하며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등급에 따라서 필요한 조각의 개수와 분해 시 획득할 수 있는 조각의 개수가 다르다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덱 구축 시 발생하는 피로도를 낮추고 사용하지 않거나 필요 이상으로 많은 카드를 활용할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CB14A62-5001-763C-EE6D-203A3A7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96" y="1691640"/>
            <a:ext cx="3080074" cy="19183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A0F20A-B76E-345D-383E-AF82AF9D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93" y="754570"/>
            <a:ext cx="2595979" cy="22251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720DC0-0629-E357-8B62-D56A1B7D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93" y="3155593"/>
            <a:ext cx="2595979" cy="2237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E13758-9155-BA01-64C5-6B05FC41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4" y="1691640"/>
            <a:ext cx="234626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분해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4938395"/>
          <a:ext cx="1051623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다수의 카드를 빠르게 분해하기 위해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보유한 카드를 빠르게 분해할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과도하게 보유한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 종류별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장을 초과한 카드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나 플레이어가 원하는 조건의 카드를 빠르게 선택하여 분해할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카드를 분해하는 과정에서 소비되는 시간을 단축하여 덱을 구축하는 시간 또한 단축하기 위해서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3D0EC5D-1442-F138-8242-07FD7F81352D}"/>
              </a:ext>
            </a:extLst>
          </p:cNvPr>
          <p:cNvSpPr/>
          <p:nvPr/>
        </p:nvSpPr>
        <p:spPr>
          <a:xfrm>
            <a:off x="984975" y="1704917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95C7D-4EA7-C0D3-1A10-9BD79B9B1D55}"/>
              </a:ext>
            </a:extLst>
          </p:cNvPr>
          <p:cNvSpPr/>
          <p:nvPr/>
        </p:nvSpPr>
        <p:spPr>
          <a:xfrm>
            <a:off x="984975" y="2323483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D8E516E-52C1-F260-C15D-FE7554FB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3" y="1691640"/>
            <a:ext cx="2450832" cy="3045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F31BF-6EA7-7385-358C-07855FFF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5" y="1836207"/>
            <a:ext cx="3680750" cy="290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631EB-4525-E871-FF3A-A04A1FAF0F19}"/>
              </a:ext>
            </a:extLst>
          </p:cNvPr>
          <p:cNvSpPr txBox="1"/>
          <p:nvPr/>
        </p:nvSpPr>
        <p:spPr>
          <a:xfrm>
            <a:off x="83153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7248-DBFE-4890-72D1-C2F8906D6E58}"/>
              </a:ext>
            </a:extLst>
          </p:cNvPr>
          <p:cNvSpPr txBox="1"/>
          <p:nvPr/>
        </p:nvSpPr>
        <p:spPr>
          <a:xfrm>
            <a:off x="88995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E90AF-344D-BF24-C1BA-CC2C54D8ED05}"/>
              </a:ext>
            </a:extLst>
          </p:cNvPr>
          <p:cNvSpPr txBox="1"/>
          <p:nvPr/>
        </p:nvSpPr>
        <p:spPr>
          <a:xfrm>
            <a:off x="9483726" y="2413912"/>
            <a:ext cx="37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일람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487035"/>
          <a:ext cx="105162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플레이어가 구축한 덱을 일람 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플레이어가 구축한 덱을 일람할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구축한 덱과 덱의 이름을 한번에 파악할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15FD918-C541-FF00-B0AB-52125DC0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36" y="1691640"/>
            <a:ext cx="10104492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덱 구축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원하는 카드를 선택하여 전투에 사용할 메인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메인 덱은 기물 카드와 이벤트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30~40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스킬 덱은 스킬 카드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0~15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장으로 구축한다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메인 덱 구축 조건을 직관적으로 확인할 수 있게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5F0B485-B4DC-C1E2-F31D-90BA3E5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25" y="1691640"/>
            <a:ext cx="6267549" cy="30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D423-A465-7F91-6EF0-E18C3B34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덱 빌딩 시스템</a:t>
            </a:r>
            <a:r>
              <a:rPr lang="en-US" altLang="ko-KR" dirty="0"/>
              <a:t>-</a:t>
            </a:r>
            <a:r>
              <a:rPr lang="ko-KR" altLang="en-US" dirty="0"/>
              <a:t>시작 기물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51C82D-46F6-A9DB-4B8D-657BA8B49D27}"/>
              </a:ext>
            </a:extLst>
          </p:cNvPr>
          <p:cNvGraphicFramePr>
            <a:graphicFrameLocks noGrp="1"/>
          </p:cNvGraphicFramePr>
          <p:nvPr/>
        </p:nvGraphicFramePr>
        <p:xfrm>
          <a:off x="837565" y="5212715"/>
          <a:ext cx="1051623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5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9310782">
                  <a:extLst>
                    <a:ext uri="{9D8B030D-6E8A-4147-A177-3AD203B41FA5}">
                      <a16:colId xmlns:a16="http://schemas.microsoft.com/office/drawing/2014/main" val="28444856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전투에서 시작 기물을 구축하는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해당 시스템은 전투 시작 시 배치할 시작 기물을 메인 덱에서 선택하여 시작 기물 프리 셋과 기물 배치 프리 셋을 설정할 수 있는 시스템이다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프리 셋은 최대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개까지 설정할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빠른 진행과 다양한 전략을 위해서 다수의 프리 셋을 설정할 수 있게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1B7D63B-9832-CE9C-4FCA-632D707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1" y="1691640"/>
            <a:ext cx="6610322" cy="31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218517" y="569815"/>
            <a:ext cx="4820916" cy="579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8B0D9-A351-9FB7-FD8B-CBFDAC9C4184}"/>
              </a:ext>
            </a:extLst>
          </p:cNvPr>
          <p:cNvSpPr/>
          <p:nvPr/>
        </p:nvSpPr>
        <p:spPr>
          <a:xfrm>
            <a:off x="320068" y="664675"/>
            <a:ext cx="4637569" cy="437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A325EA-2CD3-3845-DE2A-AF2D953CA755}"/>
              </a:ext>
            </a:extLst>
          </p:cNvPr>
          <p:cNvGrpSpPr/>
          <p:nvPr/>
        </p:nvGrpSpPr>
        <p:grpSpPr>
          <a:xfrm>
            <a:off x="4729536" y="771193"/>
            <a:ext cx="116181" cy="4166590"/>
            <a:chOff x="4729536" y="771193"/>
            <a:chExt cx="116181" cy="4166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A838B2-5801-C290-362B-73D08FD7C23D}"/>
                </a:ext>
              </a:extLst>
            </p:cNvPr>
            <p:cNvSpPr/>
            <p:nvPr/>
          </p:nvSpPr>
          <p:spPr>
            <a:xfrm flipH="1">
              <a:off x="4764766" y="771193"/>
              <a:ext cx="45719" cy="41665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5C5353-DA15-64E9-F2F7-584A8878BE31}"/>
                </a:ext>
              </a:extLst>
            </p:cNvPr>
            <p:cNvSpPr/>
            <p:nvPr/>
          </p:nvSpPr>
          <p:spPr>
            <a:xfrm flipH="1">
              <a:off x="4729536" y="1019768"/>
              <a:ext cx="116181" cy="5149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1193A-E71E-43E6-50CC-0B6191AB8849}"/>
              </a:ext>
            </a:extLst>
          </p:cNvPr>
          <p:cNvSpPr/>
          <p:nvPr/>
        </p:nvSpPr>
        <p:spPr>
          <a:xfrm>
            <a:off x="320067" y="5132856"/>
            <a:ext cx="4637570" cy="11099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14F3AC-F9ED-802E-7A64-868422FE4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79509"/>
              </p:ext>
            </p:extLst>
          </p:nvPr>
        </p:nvGraphicFramePr>
        <p:xfrm>
          <a:off x="416961" y="5282186"/>
          <a:ext cx="442875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51">
                  <a:extLst>
                    <a:ext uri="{9D8B030D-6E8A-4147-A177-3AD203B41FA5}">
                      <a16:colId xmlns:a16="http://schemas.microsoft.com/office/drawing/2014/main" val="2738963236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120887567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843295040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35627639"/>
                    </a:ext>
                  </a:extLst>
                </a:gridCol>
                <a:gridCol w="885751">
                  <a:extLst>
                    <a:ext uri="{9D8B030D-6E8A-4147-A177-3AD203B41FA5}">
                      <a16:colId xmlns:a16="http://schemas.microsoft.com/office/drawing/2014/main" val="2319724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Null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Epic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Unique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Legend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3853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BDE077-E67C-8994-9AD4-8BF108121F3A}"/>
              </a:ext>
            </a:extLst>
          </p:cNvPr>
          <p:cNvSpPr txBox="1"/>
          <p:nvPr/>
        </p:nvSpPr>
        <p:spPr>
          <a:xfrm>
            <a:off x="3391270" y="5906008"/>
            <a:ext cx="893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C372C-8CD6-2CE3-7E2E-46A4CA162732}"/>
              </a:ext>
            </a:extLst>
          </p:cNvPr>
          <p:cNvSpPr txBox="1"/>
          <p:nvPr/>
        </p:nvSpPr>
        <p:spPr>
          <a:xfrm>
            <a:off x="4285020" y="5906008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67386E-36AC-D4EA-EA24-FA1958341BCD}"/>
              </a:ext>
            </a:extLst>
          </p:cNvPr>
          <p:cNvSpPr/>
          <p:nvPr/>
        </p:nvSpPr>
        <p:spPr>
          <a:xfrm>
            <a:off x="416962" y="5886942"/>
            <a:ext cx="560698" cy="261610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rPr>
              <a:t>분해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C15E3-E965-C759-E212-DB0CB1CB1185}"/>
              </a:ext>
            </a:extLst>
          </p:cNvPr>
          <p:cNvGrpSpPr>
            <a:grpSpLocks noChangeAspect="1"/>
          </p:cNvGrpSpPr>
          <p:nvPr/>
        </p:nvGrpSpPr>
        <p:grpSpPr>
          <a:xfrm>
            <a:off x="4793046" y="489576"/>
            <a:ext cx="281617" cy="281617"/>
            <a:chOff x="7820886" y="3875230"/>
            <a:chExt cx="360000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1AF988-523B-462B-1F7C-149A46067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DD383ADC-410C-C770-BC49-A29E73DF11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E55BCDB5-2CE1-B3E0-10E9-246D0DAFACBC}"/>
              </a:ext>
            </a:extLst>
          </p:cNvPr>
          <p:cNvSpPr/>
          <p:nvPr/>
        </p:nvSpPr>
        <p:spPr>
          <a:xfrm flipV="1">
            <a:off x="115940" y="234107"/>
            <a:ext cx="1320947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8686C-A308-EC7B-944C-10094697973E}"/>
              </a:ext>
            </a:extLst>
          </p:cNvPr>
          <p:cNvSpPr txBox="1"/>
          <p:nvPr/>
        </p:nvSpPr>
        <p:spPr>
          <a:xfrm>
            <a:off x="175969" y="257760"/>
            <a:ext cx="12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분해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449090" y="2854488"/>
            <a:ext cx="97200" cy="4166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399826" y="3183464"/>
            <a:ext cx="195252" cy="1134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6658210" y="1064909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C10E73A-9B6F-2C5F-6B2D-174DC5FD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30"/>
          <a:stretch/>
        </p:blipFill>
        <p:spPr>
          <a:xfrm>
            <a:off x="418940" y="769194"/>
            <a:ext cx="4249280" cy="4202855"/>
          </a:xfrm>
          <a:prstGeom prst="rect">
            <a:avLst/>
          </a:prstGeom>
        </p:spPr>
      </p:pic>
      <p:sp>
        <p:nvSpPr>
          <p:cNvPr id="71" name="사각형: 잘린 한쪽 모서리 70">
            <a:extLst>
              <a:ext uri="{FF2B5EF4-FFF2-40B4-BE49-F238E27FC236}">
                <a16:creationId xmlns:a16="http://schemas.microsoft.com/office/drawing/2014/main" id="{B9E15845-25DE-7A37-19FC-CB9845B500DB}"/>
              </a:ext>
            </a:extLst>
          </p:cNvPr>
          <p:cNvSpPr/>
          <p:nvPr/>
        </p:nvSpPr>
        <p:spPr>
          <a:xfrm flipH="1" flipV="1">
            <a:off x="5851269" y="1064909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8" y="1123886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63536"/>
              </p:ext>
            </p:extLst>
          </p:nvPr>
        </p:nvGraphicFramePr>
        <p:xfrm>
          <a:off x="7048032" y="1137346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85" name="사각형: 잘린 한쪽 모서리 84">
            <a:extLst>
              <a:ext uri="{FF2B5EF4-FFF2-40B4-BE49-F238E27FC236}">
                <a16:creationId xmlns:a16="http://schemas.microsoft.com/office/drawing/2014/main" id="{B55D95C9-B517-1404-B961-879542F49C79}"/>
              </a:ext>
            </a:extLst>
          </p:cNvPr>
          <p:cNvSpPr/>
          <p:nvPr/>
        </p:nvSpPr>
        <p:spPr>
          <a:xfrm flipH="1" flipV="1">
            <a:off x="5851270" y="1560794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ABD8D9BF-C7F7-DB3E-BCC2-086DB9E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1" y="1627854"/>
            <a:ext cx="498551" cy="35054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1E277D8-AA31-8648-5A45-85C9A3DE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39" y="1105986"/>
            <a:ext cx="394177" cy="32035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FB0C7A-7D73-A771-A7D0-BAEA51BAA2CC}"/>
              </a:ext>
            </a:extLst>
          </p:cNvPr>
          <p:cNvSpPr/>
          <p:nvPr/>
        </p:nvSpPr>
        <p:spPr>
          <a:xfrm>
            <a:off x="7304898" y="296877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여분 카드 분해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7285A59-6C7F-BA17-9F85-7E1107A2E3EF}"/>
              </a:ext>
            </a:extLst>
          </p:cNvPr>
          <p:cNvSpPr/>
          <p:nvPr/>
        </p:nvSpPr>
        <p:spPr>
          <a:xfrm>
            <a:off x="7304898" y="2441246"/>
            <a:ext cx="1517198" cy="4293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선택 카드 분해</a:t>
            </a:r>
          </a:p>
        </p:txBody>
      </p:sp>
    </p:spTree>
    <p:extLst>
      <p:ext uri="{BB962C8B-B14F-4D97-AF65-F5344CB8AC3E}">
        <p14:creationId xmlns:p14="http://schemas.microsoft.com/office/powerpoint/2010/main" val="27104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72BB08-3F48-C89F-9B17-ED7E57B484A2}"/>
              </a:ext>
            </a:extLst>
          </p:cNvPr>
          <p:cNvSpPr/>
          <p:nvPr/>
        </p:nvSpPr>
        <p:spPr>
          <a:xfrm>
            <a:off x="193122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D6A2E5-F3DE-3E4D-8F4D-CB3FB72B386D}"/>
              </a:ext>
            </a:extLst>
          </p:cNvPr>
          <p:cNvSpPr/>
          <p:nvPr/>
        </p:nvSpPr>
        <p:spPr>
          <a:xfrm flipH="1">
            <a:off x="6956724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2783FF-CB02-70B3-86A3-BFDB53EB3BD0}"/>
              </a:ext>
            </a:extLst>
          </p:cNvPr>
          <p:cNvSpPr/>
          <p:nvPr/>
        </p:nvSpPr>
        <p:spPr>
          <a:xfrm flipH="1">
            <a:off x="6921495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0654B-307F-F143-E897-056C84105E67}"/>
              </a:ext>
            </a:extLst>
          </p:cNvPr>
          <p:cNvSpPr/>
          <p:nvPr/>
        </p:nvSpPr>
        <p:spPr>
          <a:xfrm>
            <a:off x="1239100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E762F3B-6B1C-8A89-F1E8-C4276DB0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8" y="1020021"/>
            <a:ext cx="336174" cy="334538"/>
          </a:xfrm>
          <a:prstGeom prst="rect">
            <a:avLst/>
          </a:prstGeom>
        </p:spPr>
      </p:pic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1612C70B-F518-5AD9-1443-B4A6F26C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70997"/>
              </p:ext>
            </p:extLst>
          </p:nvPr>
        </p:nvGraphicFramePr>
        <p:xfrm>
          <a:off x="1628922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4EEA52B-0C15-4F01-9889-3764E4B085E8}"/>
              </a:ext>
            </a:extLst>
          </p:cNvPr>
          <p:cNvGrpSpPr/>
          <p:nvPr/>
        </p:nvGrpSpPr>
        <p:grpSpPr>
          <a:xfrm>
            <a:off x="438984" y="1456929"/>
            <a:ext cx="695020" cy="417604"/>
            <a:chOff x="5217912" y="1456394"/>
            <a:chExt cx="695020" cy="417604"/>
          </a:xfrm>
        </p:grpSpPr>
        <p:sp>
          <p:nvSpPr>
            <p:cNvPr id="85" name="사각형: 잘린 한쪽 모서리 84">
              <a:extLst>
                <a:ext uri="{FF2B5EF4-FFF2-40B4-BE49-F238E27FC236}">
                  <a16:creationId xmlns:a16="http://schemas.microsoft.com/office/drawing/2014/main" id="{B55D95C9-B517-1404-B961-879542F49C79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BD8D9BF-C7F7-DB3E-BCC2-086DB9E9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D98B55-E2A3-40AD-A1B6-5B578B24179B}"/>
              </a:ext>
            </a:extLst>
          </p:cNvPr>
          <p:cNvGrpSpPr/>
          <p:nvPr/>
        </p:nvGrpSpPr>
        <p:grpSpPr>
          <a:xfrm>
            <a:off x="438983" y="961044"/>
            <a:ext cx="695021" cy="402509"/>
            <a:chOff x="5217911" y="960509"/>
            <a:chExt cx="695021" cy="402509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B9E15845-25DE-7A37-19FC-CB9845B500DB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1E277D8-AA31-8648-5A45-85C9A3D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9EAA9-2FE5-12E2-A334-DE307FCD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1185653" y="1456394"/>
            <a:ext cx="5562632" cy="47484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1D3EF18-1F1D-4863-88C0-7EE4C7D8BEDE}"/>
              </a:ext>
            </a:extLst>
          </p:cNvPr>
          <p:cNvGrpSpPr/>
          <p:nvPr/>
        </p:nvGrpSpPr>
        <p:grpSpPr>
          <a:xfrm>
            <a:off x="438984" y="2459321"/>
            <a:ext cx="695020" cy="402509"/>
            <a:chOff x="5217912" y="2018619"/>
            <a:chExt cx="695020" cy="402509"/>
          </a:xfrm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071A551A-BDB2-4D73-BF15-1F837887BC0E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6F49F5-EE80-4716-BB1B-9FBD8CBB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190959-96B5-4CB7-A148-E61FC2A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" name="&quot;허용 안 됨&quot; 기호 2">
              <a:extLst>
                <a:ext uri="{FF2B5EF4-FFF2-40B4-BE49-F238E27FC236}">
                  <a16:creationId xmlns:a16="http://schemas.microsoft.com/office/drawing/2014/main" id="{1534D357-4CF2-4C15-9578-1EEE69B4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B3C68C-C5F0-4465-9C06-7F34265B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60" y="817510"/>
            <a:ext cx="228675" cy="2159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DD1E74-B17A-449A-AE39-7F37B58F5211}"/>
              </a:ext>
            </a:extLst>
          </p:cNvPr>
          <p:cNvGrpSpPr/>
          <p:nvPr/>
        </p:nvGrpSpPr>
        <p:grpSpPr>
          <a:xfrm>
            <a:off x="7457850" y="232911"/>
            <a:ext cx="695021" cy="402509"/>
            <a:chOff x="5217911" y="960509"/>
            <a:chExt cx="695021" cy="402509"/>
          </a:xfrm>
        </p:grpSpPr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F41B93CA-D242-42C2-89BD-05D0B345B7D7}"/>
                </a:ext>
              </a:extLst>
            </p:cNvPr>
            <p:cNvSpPr/>
            <p:nvPr/>
          </p:nvSpPr>
          <p:spPr>
            <a:xfrm flipH="1" flipV="1">
              <a:off x="5217911" y="960509"/>
              <a:ext cx="695021" cy="40250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D5E7D-BE67-4BF1-897E-F16A52F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881" y="1001586"/>
              <a:ext cx="394177" cy="32035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068A-E6E4-4408-B4AD-2654EF6504DF}"/>
              </a:ext>
            </a:extLst>
          </p:cNvPr>
          <p:cNvGrpSpPr/>
          <p:nvPr/>
        </p:nvGrpSpPr>
        <p:grpSpPr>
          <a:xfrm>
            <a:off x="7470353" y="928400"/>
            <a:ext cx="695020" cy="417604"/>
            <a:chOff x="5217912" y="1456394"/>
            <a:chExt cx="695020" cy="417604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5E6E9668-9196-417E-A2CD-572A8A49DF76}"/>
                </a:ext>
              </a:extLst>
            </p:cNvPr>
            <p:cNvSpPr/>
            <p:nvPr/>
          </p:nvSpPr>
          <p:spPr>
            <a:xfrm flipH="1" flipV="1">
              <a:off x="5217912" y="1456394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0B2FB8-F85D-49C5-A06E-A6E957F2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543" y="1523454"/>
              <a:ext cx="498551" cy="35054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DF6E1-A648-43F0-92EA-BF6E1F30A0C3}"/>
              </a:ext>
            </a:extLst>
          </p:cNvPr>
          <p:cNvGrpSpPr/>
          <p:nvPr/>
        </p:nvGrpSpPr>
        <p:grpSpPr>
          <a:xfrm>
            <a:off x="7510398" y="1566466"/>
            <a:ext cx="695020" cy="402509"/>
            <a:chOff x="5217912" y="2018619"/>
            <a:chExt cx="695020" cy="402509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B29E27A7-1C64-4FDE-AF4A-8BA1D62D3338}"/>
                </a:ext>
              </a:extLst>
            </p:cNvPr>
            <p:cNvSpPr/>
            <p:nvPr/>
          </p:nvSpPr>
          <p:spPr>
            <a:xfrm rot="10800000" flipH="1" flipV="1">
              <a:off x="5217912" y="2018619"/>
              <a:ext cx="695020" cy="402509"/>
            </a:xfrm>
            <a:prstGeom prst="snip1Rect">
              <a:avLst>
                <a:gd name="adj" fmla="val 2995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FA7E99-754D-4DAE-A3A6-F35836A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073" y="2138073"/>
              <a:ext cx="262439" cy="213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40505D-5A98-4CD3-85FE-0B603384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969" y="2244718"/>
              <a:ext cx="201880" cy="138999"/>
            </a:xfrm>
            <a:prstGeom prst="rect">
              <a:avLst/>
            </a:prstGeom>
          </p:spPr>
        </p:pic>
        <p:sp>
          <p:nvSpPr>
            <p:cNvPr id="33" name="&quot;허용 안 됨&quot; 기호 32">
              <a:extLst>
                <a:ext uri="{FF2B5EF4-FFF2-40B4-BE49-F238E27FC236}">
                  <a16:creationId xmlns:a16="http://schemas.microsoft.com/office/drawing/2014/main" id="{E1AA2487-6E57-46CB-87D4-38AB31A87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6364" y="2088384"/>
              <a:ext cx="262979" cy="262979"/>
            </a:xfrm>
            <a:prstGeom prst="noSmoking">
              <a:avLst>
                <a:gd name="adj" fmla="val 102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D053615-9318-4EF7-B53A-3266259240D7}"/>
              </a:ext>
            </a:extLst>
          </p:cNvPr>
          <p:cNvSpPr/>
          <p:nvPr/>
        </p:nvSpPr>
        <p:spPr>
          <a:xfrm rot="5400000" flipV="1">
            <a:off x="6150927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7277D2-1B41-4C58-9613-CB2B7FB52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21" y="1069170"/>
            <a:ext cx="203277" cy="203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9FBA1D-4215-45FE-8338-9BE14458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98" y="2131811"/>
            <a:ext cx="3698381" cy="2939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596678-8980-454F-BEFC-D4FFE5361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91" y="2505832"/>
            <a:ext cx="886851" cy="359175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DF44A09F-321F-4AD4-8471-8370BBFD9AA0}"/>
              </a:ext>
            </a:extLst>
          </p:cNvPr>
          <p:cNvSpPr/>
          <p:nvPr/>
        </p:nvSpPr>
        <p:spPr>
          <a:xfrm rot="5400000" flipV="1">
            <a:off x="8616118" y="2499705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5BE1DAF-306A-45AA-90D2-A001701C1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311" y="2510838"/>
            <a:ext cx="203277" cy="2032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C22EBA-377D-4762-A9B7-B9F27E0C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237" y="207029"/>
            <a:ext cx="228675" cy="2159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10CE85-8051-4935-A604-2F90D6E0B12A}"/>
              </a:ext>
            </a:extLst>
          </p:cNvPr>
          <p:cNvSpPr/>
          <p:nvPr/>
        </p:nvSpPr>
        <p:spPr>
          <a:xfrm flipH="1">
            <a:off x="11737666" y="1270555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317C2E-57EB-4634-BE3A-E1893E2892C1}"/>
              </a:ext>
            </a:extLst>
          </p:cNvPr>
          <p:cNvSpPr/>
          <p:nvPr/>
        </p:nvSpPr>
        <p:spPr>
          <a:xfrm flipH="1">
            <a:off x="11702437" y="1519130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F83CE8-5EAC-4F66-8972-548008AA0440}"/>
              </a:ext>
            </a:extLst>
          </p:cNvPr>
          <p:cNvSpPr/>
          <p:nvPr/>
        </p:nvSpPr>
        <p:spPr>
          <a:xfrm>
            <a:off x="7655812" y="3149229"/>
            <a:ext cx="3365001" cy="28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CE45A-50A4-4DA8-A534-9D385950B5FC}"/>
              </a:ext>
            </a:extLst>
          </p:cNvPr>
          <p:cNvGrpSpPr/>
          <p:nvPr/>
        </p:nvGrpSpPr>
        <p:grpSpPr>
          <a:xfrm>
            <a:off x="1628922" y="1042595"/>
            <a:ext cx="808766" cy="276999"/>
            <a:chOff x="1647313" y="1016556"/>
            <a:chExt cx="808766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C7C8BB2-3908-4663-A90E-21D83A992E11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BBECEE-F78C-444B-88FF-143F05643C44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6431"/>
              </p:ext>
            </p:extLst>
          </p:nvPr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339FE4-D481-46BD-A1CC-5DF30E91796E}"/>
              </a:ext>
            </a:extLst>
          </p:cNvPr>
          <p:cNvSpPr txBox="1"/>
          <p:nvPr/>
        </p:nvSpPr>
        <p:spPr>
          <a:xfrm>
            <a:off x="6525803" y="1046490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/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D84DEA9-61A8-49FD-9739-02F3197B7588}"/>
              </a:ext>
            </a:extLst>
          </p:cNvPr>
          <p:cNvCxnSpPr>
            <a:cxnSpLocks/>
          </p:cNvCxnSpPr>
          <p:nvPr/>
        </p:nvCxnSpPr>
        <p:spPr>
          <a:xfrm>
            <a:off x="7191504" y="1069170"/>
            <a:ext cx="0" cy="225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552FE4E-237F-47E4-A260-E95C3D4B4099}"/>
              </a:ext>
            </a:extLst>
          </p:cNvPr>
          <p:cNvSpPr>
            <a:spLocks noChangeAspect="1"/>
          </p:cNvSpPr>
          <p:nvPr/>
        </p:nvSpPr>
        <p:spPr>
          <a:xfrm>
            <a:off x="7174492" y="1296629"/>
            <a:ext cx="588557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92528-00A9-49D5-BF15-004C57084071}"/>
              </a:ext>
            </a:extLst>
          </p:cNvPr>
          <p:cNvSpPr txBox="1">
            <a:spLocks noChangeAspect="1"/>
          </p:cNvSpPr>
          <p:nvPr/>
        </p:nvSpPr>
        <p:spPr>
          <a:xfrm>
            <a:off x="7163815" y="1323960"/>
            <a:ext cx="611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가</a:t>
            </a:r>
            <a:r>
              <a:rPr lang="en-US" altLang="ko-KR" sz="1000" dirty="0"/>
              <a:t>-3</a:t>
            </a:r>
            <a:r>
              <a:rPr lang="ko-KR" altLang="en-US" sz="1000" dirty="0"/>
              <a:t>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디자인</a:t>
            </a:r>
          </a:p>
        </p:txBody>
      </p:sp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0275"/>
              </p:ext>
            </p:extLst>
          </p:nvPr>
        </p:nvGraphicFramePr>
        <p:xfrm>
          <a:off x="3009423" y="3061970"/>
          <a:ext cx="6173153" cy="7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파트는 카드의 시각적인 디자인에 관한 내용이 정리되어 있는 파트다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hangingPunct="1"/>
                      <a:endParaRPr lang="en-US" altLang="ko-KR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카드의 종류별 차이점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 배치 규격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규격이 정리 되어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90170" marR="90170" marT="46990" marB="46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9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18B8DA5A-FC4E-4C64-865B-F7F715C510FC}"/>
              </a:ext>
            </a:extLst>
          </p:cNvPr>
          <p:cNvGrpSpPr/>
          <p:nvPr/>
        </p:nvGrpSpPr>
        <p:grpSpPr>
          <a:xfrm>
            <a:off x="1224539" y="2416044"/>
            <a:ext cx="808766" cy="276999"/>
            <a:chOff x="1647313" y="1016556"/>
            <a:chExt cx="808766" cy="2769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633B3FE-49D9-4B58-BAC2-17FE6221A43B}"/>
                </a:ext>
              </a:extLst>
            </p:cNvPr>
            <p:cNvSpPr/>
            <p:nvPr/>
          </p:nvSpPr>
          <p:spPr>
            <a:xfrm>
              <a:off x="1647313" y="1020451"/>
              <a:ext cx="808765" cy="269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1B3AE4-A114-484F-BD8E-E4400B2F604A}"/>
                </a:ext>
              </a:extLst>
            </p:cNvPr>
            <p:cNvSpPr txBox="1"/>
            <p:nvPr/>
          </p:nvSpPr>
          <p:spPr>
            <a:xfrm>
              <a:off x="1647314" y="1016556"/>
              <a:ext cx="808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[</a:t>
              </a:r>
              <a:r>
                <a:rPr lang="ko-KR" altLang="en-US" sz="1200" b="1" dirty="0"/>
                <a:t>전체</a:t>
              </a:r>
              <a:r>
                <a:rPr lang="en-US" altLang="ko-KR" sz="1200" b="1" dirty="0"/>
                <a:t>] </a:t>
              </a:r>
              <a:r>
                <a:rPr lang="ko-KR" altLang="en-US" sz="1200" b="1" dirty="0"/>
                <a:t>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0D8B0-3278-4684-B227-B914E26EF94F}"/>
              </a:ext>
            </a:extLst>
          </p:cNvPr>
          <p:cNvSpPr/>
          <p:nvPr/>
        </p:nvSpPr>
        <p:spPr>
          <a:xfrm>
            <a:off x="4315479" y="729853"/>
            <a:ext cx="7036734" cy="5533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BF572F-CC42-4EC1-9A5A-E87E5224CC79}"/>
              </a:ext>
            </a:extLst>
          </p:cNvPr>
          <p:cNvSpPr/>
          <p:nvPr/>
        </p:nvSpPr>
        <p:spPr>
          <a:xfrm flipH="1">
            <a:off x="11079081" y="1456929"/>
            <a:ext cx="45719" cy="47018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0A8FAC-3287-4ADA-B569-A429B19699F9}"/>
              </a:ext>
            </a:extLst>
          </p:cNvPr>
          <p:cNvSpPr/>
          <p:nvPr/>
        </p:nvSpPr>
        <p:spPr>
          <a:xfrm flipH="1">
            <a:off x="11043852" y="1705504"/>
            <a:ext cx="116181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67C077-15CD-488A-9CC6-52C3DAF9EF58}"/>
              </a:ext>
            </a:extLst>
          </p:cNvPr>
          <p:cNvSpPr/>
          <p:nvPr/>
        </p:nvSpPr>
        <p:spPr>
          <a:xfrm>
            <a:off x="5361457" y="961044"/>
            <a:ext cx="5509186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F236117-031B-4BEA-83A4-67775707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5" y="1020021"/>
            <a:ext cx="336174" cy="33453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5698ED-430F-40EF-A560-BDA6A80FE45F}"/>
              </a:ext>
            </a:extLst>
          </p:cNvPr>
          <p:cNvGraphicFramePr>
            <a:graphicFrameLocks noGrp="1"/>
          </p:cNvGraphicFramePr>
          <p:nvPr/>
        </p:nvGraphicFramePr>
        <p:xfrm>
          <a:off x="5751279" y="1033481"/>
          <a:ext cx="5036157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157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69" name="사각형: 잘린 한쪽 모서리 68">
            <a:extLst>
              <a:ext uri="{FF2B5EF4-FFF2-40B4-BE49-F238E27FC236}">
                <a16:creationId xmlns:a16="http://schemas.microsoft.com/office/drawing/2014/main" id="{9EA31F0D-B658-488C-9F7A-1938A9071780}"/>
              </a:ext>
            </a:extLst>
          </p:cNvPr>
          <p:cNvSpPr/>
          <p:nvPr/>
        </p:nvSpPr>
        <p:spPr>
          <a:xfrm flipH="1" flipV="1">
            <a:off x="4561341" y="1456929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A2432AA-DED6-4FF1-98C0-3AAB08D3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72" y="1523989"/>
            <a:ext cx="498551" cy="350544"/>
          </a:xfrm>
          <a:prstGeom prst="rect">
            <a:avLst/>
          </a:prstGeom>
        </p:spPr>
      </p:pic>
      <p:sp>
        <p:nvSpPr>
          <p:cNvPr id="72" name="사각형: 잘린 한쪽 모서리 71">
            <a:extLst>
              <a:ext uri="{FF2B5EF4-FFF2-40B4-BE49-F238E27FC236}">
                <a16:creationId xmlns:a16="http://schemas.microsoft.com/office/drawing/2014/main" id="{495777DC-30C1-4A93-AD3E-63995815B669}"/>
              </a:ext>
            </a:extLst>
          </p:cNvPr>
          <p:cNvSpPr/>
          <p:nvPr/>
        </p:nvSpPr>
        <p:spPr>
          <a:xfrm flipH="1" flipV="1">
            <a:off x="4561340" y="961044"/>
            <a:ext cx="695021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6E2146-BF56-40D8-80D0-B0EB8513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10" y="1002121"/>
            <a:ext cx="394177" cy="3203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09F1666-F3DE-4BE4-B5AB-A91ED6DD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3"/>
          <a:stretch/>
        </p:blipFill>
        <p:spPr>
          <a:xfrm>
            <a:off x="5308010" y="1456394"/>
            <a:ext cx="5562632" cy="4748466"/>
          </a:xfrm>
          <a:prstGeom prst="rect">
            <a:avLst/>
          </a:prstGeom>
        </p:spPr>
      </p:pic>
      <p:sp>
        <p:nvSpPr>
          <p:cNvPr id="76" name="사각형: 잘린 한쪽 모서리 75">
            <a:extLst>
              <a:ext uri="{FF2B5EF4-FFF2-40B4-BE49-F238E27FC236}">
                <a16:creationId xmlns:a16="http://schemas.microsoft.com/office/drawing/2014/main" id="{608129F3-79C8-4672-8082-60E8F65018AA}"/>
              </a:ext>
            </a:extLst>
          </p:cNvPr>
          <p:cNvSpPr/>
          <p:nvPr/>
        </p:nvSpPr>
        <p:spPr>
          <a:xfrm rot="10800000" flipH="1" flipV="1">
            <a:off x="4561341" y="2459321"/>
            <a:ext cx="695020" cy="402509"/>
          </a:xfrm>
          <a:prstGeom prst="snip1Rect">
            <a:avLst>
              <a:gd name="adj" fmla="val 2995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53BCAC5-12B4-4D74-9017-11FD6BDF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02" y="2578775"/>
            <a:ext cx="262439" cy="2132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5B428A7-7896-491A-ADCD-CDC5977E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8" y="2685420"/>
            <a:ext cx="201880" cy="138999"/>
          </a:xfrm>
          <a:prstGeom prst="rect">
            <a:avLst/>
          </a:prstGeom>
        </p:spPr>
      </p:pic>
      <p:sp>
        <p:nvSpPr>
          <p:cNvPr id="79" name="&quot;허용 안 됨&quot; 기호 78">
            <a:extLst>
              <a:ext uri="{FF2B5EF4-FFF2-40B4-BE49-F238E27FC236}">
                <a16:creationId xmlns:a16="http://schemas.microsoft.com/office/drawing/2014/main" id="{18BE6290-7B37-40D1-B1C9-0A8D61B3B036}"/>
              </a:ext>
            </a:extLst>
          </p:cNvPr>
          <p:cNvSpPr>
            <a:spLocks noChangeAspect="1"/>
          </p:cNvSpPr>
          <p:nvPr/>
        </p:nvSpPr>
        <p:spPr>
          <a:xfrm>
            <a:off x="4659793" y="2529086"/>
            <a:ext cx="262979" cy="262979"/>
          </a:xfrm>
          <a:prstGeom prst="noSmoking">
            <a:avLst>
              <a:gd name="adj" fmla="val 102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A5132D1-7697-445E-B6BA-04BADBEFD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017" y="817510"/>
            <a:ext cx="228675" cy="215971"/>
          </a:xfrm>
          <a:prstGeom prst="rect">
            <a:avLst/>
          </a:prstGeom>
        </p:spPr>
      </p:pic>
      <p:sp>
        <p:nvSpPr>
          <p:cNvPr id="81" name="화살표: 위로 굽음 80">
            <a:extLst>
              <a:ext uri="{FF2B5EF4-FFF2-40B4-BE49-F238E27FC236}">
                <a16:creationId xmlns:a16="http://schemas.microsoft.com/office/drawing/2014/main" id="{3688F5CA-72DC-492E-B1CF-906262A44F37}"/>
              </a:ext>
            </a:extLst>
          </p:cNvPr>
          <p:cNvSpPr/>
          <p:nvPr/>
        </p:nvSpPr>
        <p:spPr>
          <a:xfrm rot="5400000" flipV="1">
            <a:off x="10273284" y="1039789"/>
            <a:ext cx="203274" cy="262042"/>
          </a:xfrm>
          <a:prstGeom prst="bentUpArrow">
            <a:avLst>
              <a:gd name="adj1" fmla="val 11508"/>
              <a:gd name="adj2" fmla="val 15100"/>
              <a:gd name="adj3" fmla="val 1987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1A515BD-8708-47B3-919C-3B96F1B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78" y="1069170"/>
            <a:ext cx="203277" cy="203277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84A524-F431-4766-ABB8-156878D5AAD5}"/>
              </a:ext>
            </a:extLst>
          </p:cNvPr>
          <p:cNvSpPr/>
          <p:nvPr/>
        </p:nvSpPr>
        <p:spPr>
          <a:xfrm>
            <a:off x="5751279" y="104649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17ABCF-432C-4C1C-8CDC-226B57CF8847}"/>
              </a:ext>
            </a:extLst>
          </p:cNvPr>
          <p:cNvSpPr txBox="1"/>
          <p:nvPr/>
        </p:nvSpPr>
        <p:spPr>
          <a:xfrm>
            <a:off x="5751280" y="104259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77F7D-3AFF-44E7-94C3-816B4362CA46}"/>
              </a:ext>
            </a:extLst>
          </p:cNvPr>
          <p:cNvSpPr/>
          <p:nvPr/>
        </p:nvSpPr>
        <p:spPr>
          <a:xfrm>
            <a:off x="1224538" y="2988565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CF2A7-F840-4248-BD69-D17DC5F66316}"/>
              </a:ext>
            </a:extLst>
          </p:cNvPr>
          <p:cNvSpPr txBox="1"/>
          <p:nvPr/>
        </p:nvSpPr>
        <p:spPr>
          <a:xfrm>
            <a:off x="1224538" y="2984670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범위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94B40-0AC6-4610-BA6E-F2EA207E89F1}"/>
              </a:ext>
            </a:extLst>
          </p:cNvPr>
          <p:cNvSpPr/>
          <p:nvPr/>
        </p:nvSpPr>
        <p:spPr>
          <a:xfrm>
            <a:off x="1224538" y="3521181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C03BA-D007-47E3-A030-6648F22DBBB2}"/>
              </a:ext>
            </a:extLst>
          </p:cNvPr>
          <p:cNvSpPr txBox="1"/>
          <p:nvPr/>
        </p:nvSpPr>
        <p:spPr>
          <a:xfrm>
            <a:off x="1224538" y="3517286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이름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05A93-B554-417B-A2F3-F9A0AEEBE9E8}"/>
              </a:ext>
            </a:extLst>
          </p:cNvPr>
          <p:cNvSpPr/>
          <p:nvPr/>
        </p:nvSpPr>
        <p:spPr>
          <a:xfrm>
            <a:off x="1224538" y="3798180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20E20-D681-4304-9169-6E3D477038BD}"/>
              </a:ext>
            </a:extLst>
          </p:cNvPr>
          <p:cNvSpPr txBox="1"/>
          <p:nvPr/>
        </p:nvSpPr>
        <p:spPr>
          <a:xfrm>
            <a:off x="1224538" y="3794285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조건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5E37E4-CD34-48BB-8A4C-E512F302F58D}"/>
              </a:ext>
            </a:extLst>
          </p:cNvPr>
          <p:cNvSpPr/>
          <p:nvPr/>
        </p:nvSpPr>
        <p:spPr>
          <a:xfrm>
            <a:off x="1224538" y="4068009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5EC6-3D57-4BAE-B09F-615B361CEA22}"/>
              </a:ext>
            </a:extLst>
          </p:cNvPr>
          <p:cNvSpPr txBox="1"/>
          <p:nvPr/>
        </p:nvSpPr>
        <p:spPr>
          <a:xfrm>
            <a:off x="1224538" y="4064114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종족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C9825-3ECC-47EF-8967-B789ACE02B61}"/>
              </a:ext>
            </a:extLst>
          </p:cNvPr>
          <p:cNvSpPr/>
          <p:nvPr/>
        </p:nvSpPr>
        <p:spPr>
          <a:xfrm>
            <a:off x="1224538" y="4345008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F8F10-8FDC-4D04-ABA2-F813CD479FF6}"/>
              </a:ext>
            </a:extLst>
          </p:cNvPr>
          <p:cNvSpPr txBox="1"/>
          <p:nvPr/>
        </p:nvSpPr>
        <p:spPr>
          <a:xfrm>
            <a:off x="1224538" y="4341113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소속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F10762-78F0-4C4B-BFEA-A4A154ED104A}"/>
              </a:ext>
            </a:extLst>
          </p:cNvPr>
          <p:cNvSpPr/>
          <p:nvPr/>
        </p:nvSpPr>
        <p:spPr>
          <a:xfrm>
            <a:off x="1224538" y="4614216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49CA9-E9A4-463C-B906-9A864CA6DED7}"/>
              </a:ext>
            </a:extLst>
          </p:cNvPr>
          <p:cNvSpPr txBox="1"/>
          <p:nvPr/>
        </p:nvSpPr>
        <p:spPr>
          <a:xfrm>
            <a:off x="1224538" y="4610321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FCC75C3-A019-4D30-9A7B-CC95AEC43E17}"/>
              </a:ext>
            </a:extLst>
          </p:cNvPr>
          <p:cNvSpPr/>
          <p:nvPr/>
        </p:nvSpPr>
        <p:spPr>
          <a:xfrm>
            <a:off x="1224538" y="3251973"/>
            <a:ext cx="808765" cy="269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D1466C-52C6-4D81-B3E7-6532C6F516D1}"/>
              </a:ext>
            </a:extLst>
          </p:cNvPr>
          <p:cNvSpPr txBox="1"/>
          <p:nvPr/>
        </p:nvSpPr>
        <p:spPr>
          <a:xfrm>
            <a:off x="1224538" y="3248078"/>
            <a:ext cx="808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전체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2CB76-104F-495D-B55D-8D1C779EEF19}"/>
              </a:ext>
            </a:extLst>
          </p:cNvPr>
          <p:cNvGrpSpPr/>
          <p:nvPr/>
        </p:nvGrpSpPr>
        <p:grpSpPr>
          <a:xfrm>
            <a:off x="1455342" y="1282140"/>
            <a:ext cx="1439430" cy="427441"/>
            <a:chOff x="1455342" y="1282140"/>
            <a:chExt cx="1439430" cy="427441"/>
          </a:xfrm>
        </p:grpSpPr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1E2FE810-CB65-4818-BA9D-AE65DD1AE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128" y="1282140"/>
              <a:ext cx="1291070" cy="427441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23BDA-97FC-4FFB-9D78-192A4754FC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55342" y="1302236"/>
              <a:ext cx="143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b="1" dirty="0"/>
                <a:t>가</a:t>
              </a:r>
              <a:r>
                <a:rPr lang="en-US" altLang="ko-KR" sz="1000" dirty="0"/>
                <a:t>-32</a:t>
              </a:r>
              <a:r>
                <a:rPr lang="ko-KR" altLang="en-US" sz="1000" dirty="0"/>
                <a:t>자</a:t>
              </a:r>
              <a:endParaRPr lang="en-US" altLang="ko-KR" sz="1000" dirty="0"/>
            </a:p>
            <a:p>
              <a:r>
                <a:rPr lang="ko-KR" altLang="en-US" sz="1000" dirty="0"/>
                <a:t> 글자수 제한에 도달</a:t>
              </a:r>
              <a:r>
                <a:rPr lang="en-US" altLang="ko-KR" sz="10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B7F64E-62B1-44A0-A1EE-4B76C1FE80A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784" y="5831039"/>
            <a:ext cx="588978" cy="3365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B5A8DC-6E4F-401F-8004-918545972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359" y="5831039"/>
            <a:ext cx="588978" cy="3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7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48D09E8-93DF-E433-6A25-FCE31327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8" y="692126"/>
            <a:ext cx="1968087" cy="27368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F29F-1718-370A-76A5-1CE99FB40E94}"/>
              </a:ext>
            </a:extLst>
          </p:cNvPr>
          <p:cNvSpPr txBox="1"/>
          <p:nvPr/>
        </p:nvSpPr>
        <p:spPr>
          <a:xfrm>
            <a:off x="928527" y="3381081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3/3/1/0/0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59E2426C-8255-8724-3FE6-814FE9638EF8}"/>
              </a:ext>
            </a:extLst>
          </p:cNvPr>
          <p:cNvSpPr/>
          <p:nvPr/>
        </p:nvSpPr>
        <p:spPr>
          <a:xfrm>
            <a:off x="59579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20DED9-4A4B-047D-F2F4-C2415985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38" y="703791"/>
            <a:ext cx="1967461" cy="2736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D3214C-43A3-576E-1B69-AE406E6D636A}"/>
              </a:ext>
            </a:extLst>
          </p:cNvPr>
          <p:cNvSpPr txBox="1"/>
          <p:nvPr/>
        </p:nvSpPr>
        <p:spPr>
          <a:xfrm>
            <a:off x="3020554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2049B9A5-A070-B47B-AC69-F62E857B3609}"/>
              </a:ext>
            </a:extLst>
          </p:cNvPr>
          <p:cNvSpPr/>
          <p:nvPr/>
        </p:nvSpPr>
        <p:spPr>
          <a:xfrm>
            <a:off x="2688138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B3F1F95-2283-74BD-B62F-F892E0C5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52" y="693000"/>
            <a:ext cx="1967462" cy="2736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079B228-A429-40A1-B3C4-DEB014D21A33}"/>
              </a:ext>
            </a:extLst>
          </p:cNvPr>
          <p:cNvSpPr txBox="1"/>
          <p:nvPr/>
        </p:nvSpPr>
        <p:spPr>
          <a:xfrm>
            <a:off x="5110996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3/0/0/0/0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98511A0-9BA9-081D-0C28-798E8AAEE775}"/>
              </a:ext>
            </a:extLst>
          </p:cNvPr>
          <p:cNvSpPr/>
          <p:nvPr/>
        </p:nvSpPr>
        <p:spPr>
          <a:xfrm>
            <a:off x="4779852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2A411-36D6-A0B9-B160-A9658502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21" y="703791"/>
            <a:ext cx="1967461" cy="273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CFF4-7853-BC6C-DF5E-0A3824FC91B6}"/>
              </a:ext>
            </a:extLst>
          </p:cNvPr>
          <p:cNvSpPr txBox="1"/>
          <p:nvPr/>
        </p:nvSpPr>
        <p:spPr>
          <a:xfrm>
            <a:off x="7201437" y="3429000"/>
            <a:ext cx="13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3/2/0/1/0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6722DFB-D7AF-9424-DA32-A5CFDB4908F5}"/>
              </a:ext>
            </a:extLst>
          </p:cNvPr>
          <p:cNvSpPr/>
          <p:nvPr/>
        </p:nvSpPr>
        <p:spPr>
          <a:xfrm>
            <a:off x="6869021" y="418124"/>
            <a:ext cx="332729" cy="385934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965920-ACD6-55A3-DB4A-217E09FC2EBC}"/>
              </a:ext>
            </a:extLst>
          </p:cNvPr>
          <p:cNvGrpSpPr/>
          <p:nvPr/>
        </p:nvGrpSpPr>
        <p:grpSpPr>
          <a:xfrm>
            <a:off x="8958189" y="418124"/>
            <a:ext cx="1967461" cy="3380208"/>
            <a:chOff x="2688138" y="418124"/>
            <a:chExt cx="1967461" cy="33802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80F031-26DB-21C4-58E1-C1C98C7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09704D-8B1F-EDDA-F7B6-C62AC3343806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81FB00C6-0D3E-7824-166D-287C1D95636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218C06-D56C-2F8E-0622-EA682750141B}"/>
              </a:ext>
            </a:extLst>
          </p:cNvPr>
          <p:cNvGrpSpPr/>
          <p:nvPr/>
        </p:nvGrpSpPr>
        <p:grpSpPr>
          <a:xfrm>
            <a:off x="6869021" y="3798332"/>
            <a:ext cx="1967461" cy="3380208"/>
            <a:chOff x="2688138" y="418124"/>
            <a:chExt cx="1967461" cy="33802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49C5A0-49F6-36F4-CCDF-635CFC9F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9E11D-0072-3184-61D9-83407BFDF8BD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D71BE907-2D52-5B00-645E-816401AB92E6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945887-6F7F-4EE2-7823-FB826658A15F}"/>
              </a:ext>
            </a:extLst>
          </p:cNvPr>
          <p:cNvGrpSpPr/>
          <p:nvPr/>
        </p:nvGrpSpPr>
        <p:grpSpPr>
          <a:xfrm>
            <a:off x="8958189" y="3798332"/>
            <a:ext cx="1967461" cy="3380208"/>
            <a:chOff x="2688138" y="418124"/>
            <a:chExt cx="1967461" cy="33802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153283-C4D3-2B63-B4AB-480F587E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268E1-C41C-2ADE-D746-B50699A2B44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76E572F2-FB00-DC30-4E91-43706131636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B4B4EE-80FA-B0BC-AA27-21C64C66CE3C}"/>
              </a:ext>
            </a:extLst>
          </p:cNvPr>
          <p:cNvGrpSpPr/>
          <p:nvPr/>
        </p:nvGrpSpPr>
        <p:grpSpPr>
          <a:xfrm>
            <a:off x="2690685" y="3798332"/>
            <a:ext cx="1967461" cy="3380208"/>
            <a:chOff x="2688138" y="418124"/>
            <a:chExt cx="1967461" cy="33802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30DB6E6-2C39-F462-4698-7240C444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2B082-52AF-9A92-528F-4C68D8A0183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0C7E7F01-094C-B746-6EB3-6083B5415E9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1A198-4860-637C-3FBC-13F98A86026E}"/>
              </a:ext>
            </a:extLst>
          </p:cNvPr>
          <p:cNvGrpSpPr/>
          <p:nvPr/>
        </p:nvGrpSpPr>
        <p:grpSpPr>
          <a:xfrm>
            <a:off x="4779853" y="3798332"/>
            <a:ext cx="1967461" cy="3380208"/>
            <a:chOff x="2688138" y="418124"/>
            <a:chExt cx="1967461" cy="338020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A02769-9C87-BDF5-1D15-B5F6918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2CA3E5-D2CC-6F59-3343-1582823312AE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4" name="사각형: 잘린 한쪽 모서리 43">
              <a:extLst>
                <a:ext uri="{FF2B5EF4-FFF2-40B4-BE49-F238E27FC236}">
                  <a16:creationId xmlns:a16="http://schemas.microsoft.com/office/drawing/2014/main" id="{FB2B514F-0A46-38F4-E2D9-70CA8A210999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8024CA-B9BC-F758-B2C6-564307E4E28F}"/>
              </a:ext>
            </a:extLst>
          </p:cNvPr>
          <p:cNvGrpSpPr/>
          <p:nvPr/>
        </p:nvGrpSpPr>
        <p:grpSpPr>
          <a:xfrm>
            <a:off x="595798" y="3798332"/>
            <a:ext cx="1967461" cy="3380208"/>
            <a:chOff x="2688138" y="418124"/>
            <a:chExt cx="1967461" cy="338020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60D9A7C-A9F7-CC88-21A3-893FE015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6F1D6-928A-BA9D-F796-9ED24DD9B790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9" name="사각형: 잘린 한쪽 모서리 48">
              <a:extLst>
                <a:ext uri="{FF2B5EF4-FFF2-40B4-BE49-F238E27FC236}">
                  <a16:creationId xmlns:a16="http://schemas.microsoft.com/office/drawing/2014/main" id="{D2584664-F838-9630-DBDF-6498B65238EF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7F30C-3643-359B-7FBA-72E5487F77A0}"/>
              </a:ext>
            </a:extLst>
          </p:cNvPr>
          <p:cNvGrpSpPr/>
          <p:nvPr/>
        </p:nvGrpSpPr>
        <p:grpSpPr>
          <a:xfrm>
            <a:off x="6869021" y="7178540"/>
            <a:ext cx="1967461" cy="3380208"/>
            <a:chOff x="2688138" y="418124"/>
            <a:chExt cx="1967461" cy="33802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0C47D8-41D8-38AF-1C51-329C8D52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074C88-8717-8DAA-9F89-A03FC23D1DB1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3" name="사각형: 잘린 한쪽 모서리 52">
              <a:extLst>
                <a:ext uri="{FF2B5EF4-FFF2-40B4-BE49-F238E27FC236}">
                  <a16:creationId xmlns:a16="http://schemas.microsoft.com/office/drawing/2014/main" id="{3FFEC40B-49B3-2312-F768-32C8FF92CFAB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7BBB37-2872-5970-2131-64913AA88CC2}"/>
              </a:ext>
            </a:extLst>
          </p:cNvPr>
          <p:cNvGrpSpPr/>
          <p:nvPr/>
        </p:nvGrpSpPr>
        <p:grpSpPr>
          <a:xfrm>
            <a:off x="8958189" y="7178540"/>
            <a:ext cx="1967461" cy="3380208"/>
            <a:chOff x="2688138" y="418124"/>
            <a:chExt cx="1967461" cy="33802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A2EE66-F875-F161-0653-851A0251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C7606-9BE1-AD2D-8317-1DFE399442EB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EE5E9BA2-3318-420E-C7FE-061E1FBFFDD4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CC91AF-87CD-2CDB-EEB9-FB793300C0C4}"/>
              </a:ext>
            </a:extLst>
          </p:cNvPr>
          <p:cNvGrpSpPr/>
          <p:nvPr/>
        </p:nvGrpSpPr>
        <p:grpSpPr>
          <a:xfrm>
            <a:off x="2690685" y="7178540"/>
            <a:ext cx="1967461" cy="3380208"/>
            <a:chOff x="2688138" y="418124"/>
            <a:chExt cx="1967461" cy="3380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3DCC9A-E35C-65F5-C103-11FFFC2B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E1FE55-9CC4-8165-4EB3-01E61EE3B2B4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58112F60-D018-AA5B-38E9-8AAF643F1B92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5CE30C-6C22-54C0-BA9C-835BD93E500B}"/>
              </a:ext>
            </a:extLst>
          </p:cNvPr>
          <p:cNvGrpSpPr/>
          <p:nvPr/>
        </p:nvGrpSpPr>
        <p:grpSpPr>
          <a:xfrm>
            <a:off x="4779853" y="7178540"/>
            <a:ext cx="1967461" cy="3380208"/>
            <a:chOff x="2688138" y="418124"/>
            <a:chExt cx="1967461" cy="33802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FE17CB-E71B-EF31-7680-7617BA32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68EEE6-668F-1782-B795-ED9C0C747CD9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4600A4F1-40AD-DB07-606C-B7EDD1A45D63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5A9962-7102-0CDE-F043-BC12FCD98DCF}"/>
              </a:ext>
            </a:extLst>
          </p:cNvPr>
          <p:cNvGrpSpPr/>
          <p:nvPr/>
        </p:nvGrpSpPr>
        <p:grpSpPr>
          <a:xfrm>
            <a:off x="595798" y="7178540"/>
            <a:ext cx="1967461" cy="3380208"/>
            <a:chOff x="2688138" y="418124"/>
            <a:chExt cx="1967461" cy="33802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1A4C583-83C2-D969-05CB-440F34D7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138" y="703791"/>
              <a:ext cx="1967461" cy="2736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31A7CB-20C9-1513-1413-653ED2CC37A8}"/>
                </a:ext>
              </a:extLst>
            </p:cNvPr>
            <p:cNvSpPr txBox="1"/>
            <p:nvPr/>
          </p:nvSpPr>
          <p:spPr>
            <a:xfrm>
              <a:off x="3020554" y="3429000"/>
              <a:ext cx="130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3/2/0/1/0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88DEFF68-D7F1-1B4D-434D-29E84FE87F31}"/>
                </a:ext>
              </a:extLst>
            </p:cNvPr>
            <p:cNvSpPr/>
            <p:nvPr/>
          </p:nvSpPr>
          <p:spPr>
            <a:xfrm>
              <a:off x="2688138" y="418124"/>
              <a:ext cx="332729" cy="385934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5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65051"/>
              </p:ext>
            </p:extLst>
          </p:nvPr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0B2B91A0-B225-3DD5-0A3C-5B289F33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77"/>
          <a:stretch/>
        </p:blipFill>
        <p:spPr>
          <a:xfrm>
            <a:off x="1920037" y="1409201"/>
            <a:ext cx="3169457" cy="25760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A6B9A5-90DC-FE52-3277-C0DD310A05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1409199"/>
            <a:ext cx="71744" cy="252000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12093C1-D572-61D2-C0E9-F833D3E1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44143"/>
              </p:ext>
            </p:extLst>
          </p:nvPr>
        </p:nvGraphicFramePr>
        <p:xfrm>
          <a:off x="1908845" y="400809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BE87919E-D4CA-46F3-E1F5-790A82646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6457"/>
          <a:stretch/>
        </p:blipFill>
        <p:spPr>
          <a:xfrm>
            <a:off x="1923514" y="4361315"/>
            <a:ext cx="3165980" cy="78007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667B50D-4D2B-23BB-80B0-78F2497B2D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60" y="4361315"/>
            <a:ext cx="717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530AC12C-2E58-407E-F655-C445E59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338092"/>
            <a:ext cx="817605" cy="1208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2EB17-AEDA-DE54-E885-3460642A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338092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5CB54-4600-BEF6-D5EE-805F627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2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1B941-E20D-92D8-A5C0-4786F7D1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338091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6AF00-8D92-E7E5-7499-C243DA7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338091"/>
            <a:ext cx="817605" cy="1208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A578D-AE0C-A8DB-9B54-DBF1BE4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338091"/>
            <a:ext cx="817605" cy="1208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0B7CF8-53BD-75C2-10F8-CA75E5E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338091"/>
            <a:ext cx="817605" cy="120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67B11-9E86-36AC-B960-3313B1A6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1546195"/>
            <a:ext cx="817605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C2CC3-CD98-8E34-5F7A-F991D1CF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1546195"/>
            <a:ext cx="817605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B4A476-84A0-55CA-C545-D032BF52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5"/>
            <a:ext cx="817605" cy="120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13AA1-78F1-DEBE-B33E-9E228FD0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78" y="1546194"/>
            <a:ext cx="817605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0898F-7D6A-538E-AB0D-CE0A9A1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83" y="1546194"/>
            <a:ext cx="817605" cy="1208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65033-90E2-4AE1-94DD-6BBFEEF5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88" y="1546194"/>
            <a:ext cx="817605" cy="1208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BA83C-C77C-E813-537B-ACF50E22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93" y="1546194"/>
            <a:ext cx="817605" cy="1208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623B21-67EB-63B8-9232-4990748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8" y="2754297"/>
            <a:ext cx="817605" cy="1208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66C6A-B7A7-3E5B-BD44-3102D12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3" y="2754297"/>
            <a:ext cx="817605" cy="1208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6063EB-DE5B-D33F-295A-32CEF29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2769659"/>
            <a:ext cx="817605" cy="11927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E5CD06-E489-039F-0F30-6021E639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2769659"/>
            <a:ext cx="817605" cy="11927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066D5E-016F-E3B1-0521-C60AC3E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2769659"/>
            <a:ext cx="817605" cy="1192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C99C58-731F-CD5C-D44B-80537D5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2769659"/>
            <a:ext cx="817605" cy="11927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A9D31C-5CD9-98B2-3348-57A821C0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3977761"/>
            <a:ext cx="817605" cy="1192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DD9D73-54E8-82BC-BC70-725BE44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3977761"/>
            <a:ext cx="817605" cy="1192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D350C-FA3B-2100-687E-6C3268A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3977761"/>
            <a:ext cx="817605" cy="11927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ADC26-8B8B-7577-1A4E-350DFCC5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3977761"/>
            <a:ext cx="817605" cy="1192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0E1E0-457A-A465-A00B-2002FC9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3977761"/>
            <a:ext cx="817605" cy="11927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EA7133-CA76-790C-90CB-11D8CA65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3977761"/>
            <a:ext cx="817605" cy="11927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2179D3-2F27-8E75-E9A9-B2951469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78" y="5185863"/>
            <a:ext cx="817605" cy="11927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9386E-8B2D-90D6-DDB6-8A8133F7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83" y="5185863"/>
            <a:ext cx="817605" cy="11927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82F175-7C0E-2271-D5A9-AE4ED2E6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8" y="5185863"/>
            <a:ext cx="817605" cy="119274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A1CE1B-CCFC-1B3F-54D3-C920C474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3" y="5185863"/>
            <a:ext cx="817605" cy="11927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AAA01A-5BC8-DD79-4FEB-C990461F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2" y="5185863"/>
            <a:ext cx="817605" cy="11927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41C802-C0E9-52C5-C0E5-14AD2B89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8" y="5185863"/>
            <a:ext cx="817605" cy="11927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A3ABA6-509B-45CC-31D1-82508DB5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338091"/>
            <a:ext cx="822486" cy="1208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32DAE05-7473-1658-3B2C-BD86EBA6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338091"/>
            <a:ext cx="822486" cy="12081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4E0165-443D-076E-1DDB-B129A038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338091"/>
            <a:ext cx="822486" cy="12081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A68F88-74CE-1416-5542-63A61902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338091"/>
            <a:ext cx="822486" cy="12081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75CD93-0F85-14F7-446F-C72B426D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338091"/>
            <a:ext cx="822486" cy="12081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21475F-A355-A6E3-4A54-D10F0BB4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338091"/>
            <a:ext cx="822486" cy="1208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B26D3C-EEFF-EE68-6E97-377549EC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1546194"/>
            <a:ext cx="822486" cy="12081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0AD26D2-EE66-F415-693A-96486719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1546194"/>
            <a:ext cx="822486" cy="12081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D20CDC-4847-6608-964A-7FF4ABE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1546194"/>
            <a:ext cx="822486" cy="12081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CFE0-EC3D-AB3A-B76F-4B27A2A2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81" y="1546194"/>
            <a:ext cx="822486" cy="12081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8B5F9C-9165-9F9E-0F31-B5B7AEFB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67" y="1546194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1688326-E58C-1B22-D022-83E9E123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79" y="1546194"/>
            <a:ext cx="822486" cy="12081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5325C8B-3DBE-2DF3-8112-9FCFE69F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7" y="2754298"/>
            <a:ext cx="822486" cy="12081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B2E128E-569C-2476-1998-B3C536ED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83" y="2754298"/>
            <a:ext cx="822486" cy="12081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ED16C66-0412-ABC9-85C8-09F516D1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95" y="2754298"/>
            <a:ext cx="822486" cy="12081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62A9AF-1EBA-D7A2-7AD9-27A0F6BA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31" y="4707754"/>
            <a:ext cx="822486" cy="1208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46F77F-39AD-9947-C6D0-589762879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776" y="4707754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D87826-34A9-7AAC-909D-0C4F08C5CDAB}"/>
              </a:ext>
            </a:extLst>
          </p:cNvPr>
          <p:cNvSpPr/>
          <p:nvPr/>
        </p:nvSpPr>
        <p:spPr>
          <a:xfrm>
            <a:off x="5336827" y="945374"/>
            <a:ext cx="5520563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CA0B6E-C07D-2784-061C-FC8F45EE2C10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03736-4553-8AB9-0DA7-9E1A569B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83312"/>
              </p:ext>
            </p:extLst>
          </p:nvPr>
        </p:nvGraphicFramePr>
        <p:xfrm>
          <a:off x="1908845" y="1040127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90E316CE-417B-61C6-01E8-768AE9A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5" y="1363129"/>
            <a:ext cx="554713" cy="8196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8C87679-2902-EFE4-7AA1-E91E8DE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3558" y="1363129"/>
            <a:ext cx="554713" cy="8196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1C78F8-32B6-6508-01E9-9F772CA5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8271" y="1363128"/>
            <a:ext cx="554713" cy="819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7C46A14-3E55-83FA-DD48-B092BF07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72984" y="1363128"/>
            <a:ext cx="554713" cy="819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8D778E-2565-6EA1-4273-66787642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6" y="3147227"/>
            <a:ext cx="557320" cy="8235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824851-4DD3-FE71-DEA1-BE4BD8C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6" y="3147227"/>
            <a:ext cx="557320" cy="823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1D69E3-3167-C908-E35F-15B15738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147226"/>
            <a:ext cx="557320" cy="823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FD6A3A-97FA-5472-DD89-02C856BF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80805" y="3147226"/>
            <a:ext cx="557320" cy="823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4F83B4-410D-D4CA-DD98-FFFE1FCB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24" y="3147226"/>
            <a:ext cx="557320" cy="8235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6694DF-0D79-45F3-E6F9-5526AA54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5444" y="3147226"/>
            <a:ext cx="557320" cy="8235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C4F2F0-42F3-14D2-CED4-E8FE19A0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1088808"/>
            <a:ext cx="176957" cy="176957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19EEC76-4AA0-A32F-DCF0-A0EF94D3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22956"/>
              </p:ext>
            </p:extLst>
          </p:nvPr>
        </p:nvGraphicFramePr>
        <p:xfrm>
          <a:off x="1908845" y="223145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16646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1/1</a:t>
                      </a:r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9B5F1F75-3CA7-2D27-39E5-87BEF653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280139"/>
            <a:ext cx="176957" cy="176957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02F2570-5B53-132D-F7D9-52CC566E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9106"/>
              </p:ext>
            </p:extLst>
          </p:nvPr>
        </p:nvGraphicFramePr>
        <p:xfrm>
          <a:off x="1908845" y="2552391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CEED12B5-FF6A-057F-C26C-9839FCCE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28165" y="2601072"/>
            <a:ext cx="176957" cy="176957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96BA7EB-D7D1-EA90-E930-74E9FDAE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94294"/>
              </p:ext>
            </p:extLst>
          </p:nvPr>
        </p:nvGraphicFramePr>
        <p:xfrm>
          <a:off x="1908845" y="2825468"/>
          <a:ext cx="334391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74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10903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  <a:gridCol w="255314">
                  <a:extLst>
                    <a:ext uri="{9D8B030D-6E8A-4147-A177-3AD203B41FA5}">
                      <a16:colId xmlns:a16="http://schemas.microsoft.com/office/drawing/2014/main" val="3781244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5/4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49FBBDCC-E492-4681-38AA-D1E0AEF8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65" y="2874149"/>
            <a:ext cx="176957" cy="17695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0AF92B3-7305-F427-E793-2EF4F4CC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8846" y="3976723"/>
            <a:ext cx="557320" cy="82350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839BFB-577B-0B36-D1FF-48A51400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66166" y="3976723"/>
            <a:ext cx="557320" cy="8235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501D4A-E2BD-36A7-FF84-4D780D31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85" y="3976722"/>
            <a:ext cx="557320" cy="8235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7C82E99-7CB6-72E4-AD52-D3ABB6F1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20" y="1040127"/>
            <a:ext cx="2346328" cy="4147703"/>
          </a:xfrm>
          <a:prstGeom prst="rect">
            <a:avLst/>
          </a:prstGeom>
        </p:spPr>
      </p:pic>
      <p:sp>
        <p:nvSpPr>
          <p:cNvPr id="92" name="정육면체 91">
            <a:extLst>
              <a:ext uri="{FF2B5EF4-FFF2-40B4-BE49-F238E27FC236}">
                <a16:creationId xmlns:a16="http://schemas.microsoft.com/office/drawing/2014/main" id="{44185383-3BB8-1425-0073-0747C539171B}"/>
              </a:ext>
            </a:extLst>
          </p:cNvPr>
          <p:cNvSpPr/>
          <p:nvPr/>
        </p:nvSpPr>
        <p:spPr>
          <a:xfrm flipH="1">
            <a:off x="8606869" y="2290055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73EB77DC-8EF2-1C04-C08B-9D7F238ECFBE}"/>
              </a:ext>
            </a:extLst>
          </p:cNvPr>
          <p:cNvSpPr/>
          <p:nvPr/>
        </p:nvSpPr>
        <p:spPr>
          <a:xfrm flipH="1">
            <a:off x="8606869" y="2761315"/>
            <a:ext cx="222416" cy="39949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BA6A0B6C-FA04-CE4C-4F51-96838D4E3606}"/>
              </a:ext>
            </a:extLst>
          </p:cNvPr>
          <p:cNvSpPr/>
          <p:nvPr/>
        </p:nvSpPr>
        <p:spPr>
          <a:xfrm flipH="1">
            <a:off x="8606869" y="3297696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684A1741-1165-AAE0-11D1-77AE862A5D53}"/>
              </a:ext>
            </a:extLst>
          </p:cNvPr>
          <p:cNvSpPr/>
          <p:nvPr/>
        </p:nvSpPr>
        <p:spPr>
          <a:xfrm flipH="1">
            <a:off x="9006125" y="2489802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5EA4A69F-1D5F-1C64-8955-D0D4D2E21BD4}"/>
              </a:ext>
            </a:extLst>
          </p:cNvPr>
          <p:cNvSpPr/>
          <p:nvPr/>
        </p:nvSpPr>
        <p:spPr>
          <a:xfrm flipH="1">
            <a:off x="9006125" y="3026183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260105DF-36B4-8D4B-EF84-4BA71C3AC7E7}"/>
              </a:ext>
            </a:extLst>
          </p:cNvPr>
          <p:cNvSpPr/>
          <p:nvPr/>
        </p:nvSpPr>
        <p:spPr>
          <a:xfrm flipH="1">
            <a:off x="9006125" y="4001791"/>
            <a:ext cx="222416" cy="399495"/>
          </a:xfrm>
          <a:prstGeom prst="cube">
            <a:avLst/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D092DAFF-45C1-E28D-C2F0-EA5C695A1841}"/>
              </a:ext>
            </a:extLst>
          </p:cNvPr>
          <p:cNvSpPr/>
          <p:nvPr/>
        </p:nvSpPr>
        <p:spPr>
          <a:xfrm flipH="1">
            <a:off x="9405381" y="3756201"/>
            <a:ext cx="222416" cy="39949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7E079369-B1DB-A99C-D9D2-A1540E41A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07098"/>
              </p:ext>
            </p:extLst>
          </p:nvPr>
        </p:nvGraphicFramePr>
        <p:xfrm>
          <a:off x="5414363" y="1040127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속공 기물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BFEF9B24-DFD0-CE5E-9FE9-F1D04225D524}"/>
              </a:ext>
            </a:extLst>
          </p:cNvPr>
          <p:cNvSpPr>
            <a:spLocks noChangeAspect="1"/>
          </p:cNvSpPr>
          <p:nvPr/>
        </p:nvSpPr>
        <p:spPr>
          <a:xfrm>
            <a:off x="5478696" y="1363128"/>
            <a:ext cx="195309" cy="195309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6692836D-E810-FA72-F3E1-6D1DC99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58729"/>
              </p:ext>
            </p:extLst>
          </p:nvPr>
        </p:nvGraphicFramePr>
        <p:xfrm>
          <a:off x="5414363" y="2167736"/>
          <a:ext cx="295772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60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478861">
                  <a:extLst>
                    <a:ext uri="{9D8B030D-6E8A-4147-A177-3AD203B41FA5}">
                      <a16:colId xmlns:a16="http://schemas.microsoft.com/office/drawing/2014/main" val="4740965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공격 적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7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   배치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77979"/>
                  </a:ext>
                </a:extLst>
              </a:tr>
            </a:tbl>
          </a:graphicData>
        </a:graphic>
      </p:graphicFrame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57363C50-E6BD-B7A2-3C93-C02FEDC0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579267"/>
              </p:ext>
            </p:extLst>
          </p:nvPr>
        </p:nvGraphicFramePr>
        <p:xfrm>
          <a:off x="5414363" y="3265016"/>
          <a:ext cx="29577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721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시작 기물 프리 셋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id="{896733A1-B257-A291-55A3-C0FE3B91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1088808"/>
            <a:ext cx="176957" cy="17695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3E5C1140-E472-0A12-CFAD-33E1CBC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86" y="2231458"/>
            <a:ext cx="176957" cy="1769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8701049-84D3-833E-74E4-6386ACDD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5686" y="3337199"/>
            <a:ext cx="176957" cy="176957"/>
          </a:xfrm>
          <a:prstGeom prst="rect">
            <a:avLst/>
          </a:prstGeom>
        </p:spPr>
      </p:pic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7D044675-4A74-FF17-6F1B-73E5D8302C80}"/>
              </a:ext>
            </a:extLst>
          </p:cNvPr>
          <p:cNvSpPr/>
          <p:nvPr/>
        </p:nvSpPr>
        <p:spPr>
          <a:xfrm flipH="1">
            <a:off x="8606869" y="1314447"/>
            <a:ext cx="222416" cy="39949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0A4C8F-1CD8-35CD-CBBB-3F9974BAF24F}"/>
              </a:ext>
            </a:extLst>
          </p:cNvPr>
          <p:cNvSpPr/>
          <p:nvPr/>
        </p:nvSpPr>
        <p:spPr>
          <a:xfrm>
            <a:off x="9836589" y="1027495"/>
            <a:ext cx="629034" cy="280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adugi" panose="020B0502040204020203" pitchFamily="34" charset="0"/>
              </a:rPr>
              <a:t>저장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DF0F85-1D92-CA93-B407-B145F67082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281" y="1027495"/>
            <a:ext cx="281617" cy="281617"/>
            <a:chOff x="7820886" y="3875230"/>
            <a:chExt cx="360000" cy="360000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1D01866-831A-1F88-67B1-209462A96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86" y="387523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19A10820-1916-4C2B-9CCF-D7CD1DE34A4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9269" y="3950234"/>
              <a:ext cx="203234" cy="2032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CEDEAC-E31B-C3E9-F552-29B3013BD38E}"/>
              </a:ext>
            </a:extLst>
          </p:cNvPr>
          <p:cNvSpPr/>
          <p:nvPr/>
        </p:nvSpPr>
        <p:spPr>
          <a:xfrm>
            <a:off x="1908845" y="4846573"/>
            <a:ext cx="2038478" cy="3367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A1FDB-B5C9-11C2-9E1D-3C3AA372F634}"/>
              </a:ext>
            </a:extLst>
          </p:cNvPr>
          <p:cNvSpPr txBox="1"/>
          <p:nvPr/>
        </p:nvSpPr>
        <p:spPr>
          <a:xfrm>
            <a:off x="2867069" y="4889870"/>
            <a:ext cx="698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/>
              <a:t>283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ECD10-787F-69C7-DBA8-5D9BFDBE7BB0}"/>
              </a:ext>
            </a:extLst>
          </p:cNvPr>
          <p:cNvSpPr txBox="1"/>
          <p:nvPr/>
        </p:nvSpPr>
        <p:spPr>
          <a:xfrm>
            <a:off x="3357635" y="4889870"/>
            <a:ext cx="560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조각</a:t>
            </a:r>
            <a:endParaRPr lang="ko-KR" altLang="en-US" sz="800" b="1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0BBD5-95F7-1824-15E7-8008382D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55" y="1409200"/>
            <a:ext cx="3115916" cy="685243"/>
          </a:xfrm>
          <a:prstGeom prst="rect">
            <a:avLst/>
          </a:prstGeom>
        </p:spPr>
      </p:pic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9C5AE5DF-B7B0-D8A3-99BE-AF1773FEAF00}"/>
              </a:ext>
            </a:extLst>
          </p:cNvPr>
          <p:cNvSpPr/>
          <p:nvPr/>
        </p:nvSpPr>
        <p:spPr>
          <a:xfrm flipV="1">
            <a:off x="3995870" y="4892767"/>
            <a:ext cx="1256892" cy="253917"/>
          </a:xfrm>
          <a:prstGeom prst="snip1Rect">
            <a:avLst>
              <a:gd name="adj" fmla="val 3491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75E69-2AF1-BFEF-6951-271A93E2C900}"/>
              </a:ext>
            </a:extLst>
          </p:cNvPr>
          <p:cNvSpPr txBox="1"/>
          <p:nvPr/>
        </p:nvSpPr>
        <p:spPr>
          <a:xfrm>
            <a:off x="4013110" y="4889870"/>
            <a:ext cx="12396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카드 일괄 분해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/>
        </p:nvGraphicFramePr>
        <p:xfrm>
          <a:off x="1908845" y="1040127"/>
          <a:ext cx="3343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7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9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1824782" y="94537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73EC86-1C7A-4870-71CB-6304E37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00" y="922538"/>
            <a:ext cx="5527090" cy="435597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F5DA5D11-C5FB-5824-BA19-7359D38CA304}"/>
              </a:ext>
            </a:extLst>
          </p:cNvPr>
          <p:cNvSpPr/>
          <p:nvPr/>
        </p:nvSpPr>
        <p:spPr>
          <a:xfrm>
            <a:off x="5436832" y="4767309"/>
            <a:ext cx="727969" cy="415058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1BC7F-B345-A263-A413-EF31B44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0" y="4828479"/>
            <a:ext cx="392385" cy="312915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2F57C097-3F74-5EF0-F938-FD38D426DA98}"/>
              </a:ext>
            </a:extLst>
          </p:cNvPr>
          <p:cNvSpPr/>
          <p:nvPr/>
        </p:nvSpPr>
        <p:spPr>
          <a:xfrm flipH="1">
            <a:off x="4276933" y="4925562"/>
            <a:ext cx="975826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B5B18-2409-85D9-897F-25107425E165}"/>
              </a:ext>
            </a:extLst>
          </p:cNvPr>
          <p:cNvSpPr txBox="1"/>
          <p:nvPr/>
        </p:nvSpPr>
        <p:spPr>
          <a:xfrm>
            <a:off x="4276933" y="4927506"/>
            <a:ext cx="97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설정 초기화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23A5567-586E-1DA4-1ACB-4F99F944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2230"/>
              </p:ext>
            </p:extLst>
          </p:nvPr>
        </p:nvGraphicFramePr>
        <p:xfrm>
          <a:off x="1908845" y="1226012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330351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8B706D-6127-05D7-044F-FF6154C13A62}"/>
              </a:ext>
            </a:extLst>
          </p:cNvPr>
          <p:cNvSpPr txBox="1"/>
          <p:nvPr/>
        </p:nvSpPr>
        <p:spPr>
          <a:xfrm>
            <a:off x="1930270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■ 기물 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F5227-E436-5F16-3C2E-C6341C7A841E}"/>
              </a:ext>
            </a:extLst>
          </p:cNvPr>
          <p:cNvSpPr txBox="1"/>
          <p:nvPr/>
        </p:nvSpPr>
        <p:spPr>
          <a:xfrm>
            <a:off x="2928084" y="1589634"/>
            <a:ext cx="99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스킬 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E2E6-590A-D883-D957-CBF5E389AC51}"/>
              </a:ext>
            </a:extLst>
          </p:cNvPr>
          <p:cNvSpPr txBox="1"/>
          <p:nvPr/>
        </p:nvSpPr>
        <p:spPr>
          <a:xfrm>
            <a:off x="3929725" y="1589634"/>
            <a:ext cx="1193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□ 이벤트 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11739B-D81F-3465-98A8-727987D7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699"/>
              </p:ext>
            </p:extLst>
          </p:nvPr>
        </p:nvGraphicFramePr>
        <p:xfrm>
          <a:off x="1908845" y="1897126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107812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F4866-0F24-9F10-80F7-F67CDDEAF5B5}"/>
              </a:ext>
            </a:extLst>
          </p:cNvPr>
          <p:cNvSpPr txBox="1"/>
          <p:nvPr/>
        </p:nvSpPr>
        <p:spPr>
          <a:xfrm>
            <a:off x="1930270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C9-785F-DAC1-66D3-305A65F2704C}"/>
              </a:ext>
            </a:extLst>
          </p:cNvPr>
          <p:cNvSpPr txBox="1"/>
          <p:nvPr/>
        </p:nvSpPr>
        <p:spPr>
          <a:xfrm>
            <a:off x="1930270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체력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7306D-BDEF-AC00-FB29-F2992BB02E92}"/>
              </a:ext>
            </a:extLst>
          </p:cNvPr>
          <p:cNvSpPr txBox="1"/>
          <p:nvPr/>
        </p:nvSpPr>
        <p:spPr>
          <a:xfrm>
            <a:off x="3565435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45599-905B-F149-2A39-88D88C12F95F}"/>
              </a:ext>
            </a:extLst>
          </p:cNvPr>
          <p:cNvSpPr txBox="1"/>
          <p:nvPr/>
        </p:nvSpPr>
        <p:spPr>
          <a:xfrm>
            <a:off x="3565435" y="243305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사거리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3A70BE-427E-A77B-DE01-212EA463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45203"/>
              </p:ext>
            </p:extLst>
          </p:nvPr>
        </p:nvGraphicFramePr>
        <p:xfrm>
          <a:off x="1908845" y="2700587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6710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E1708D7-4E7F-ACEB-B01D-D916D575233C}"/>
              </a:ext>
            </a:extLst>
          </p:cNvPr>
          <p:cNvSpPr txBox="1"/>
          <p:nvPr/>
        </p:nvSpPr>
        <p:spPr>
          <a:xfrm>
            <a:off x="1930270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57E45-7891-630A-4B3A-8D143D4F17E9}"/>
              </a:ext>
            </a:extLst>
          </p:cNvPr>
          <p:cNvSpPr txBox="1"/>
          <p:nvPr/>
        </p:nvSpPr>
        <p:spPr>
          <a:xfrm>
            <a:off x="2956097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1FBA2-B198-4320-839B-DC8A611C9489}"/>
              </a:ext>
            </a:extLst>
          </p:cNvPr>
          <p:cNvSpPr txBox="1"/>
          <p:nvPr/>
        </p:nvSpPr>
        <p:spPr>
          <a:xfrm>
            <a:off x="3582518" y="3018204"/>
            <a:ext cx="694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종족 ▼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3119E42-474F-4F6F-D3B0-F149E4C5E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84363"/>
              </p:ext>
            </p:extLst>
          </p:nvPr>
        </p:nvGraphicFramePr>
        <p:xfrm>
          <a:off x="1908845" y="3294753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091639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7F177B1-2197-F333-E6D4-942E23986127}"/>
              </a:ext>
            </a:extLst>
          </p:cNvPr>
          <p:cNvSpPr txBox="1"/>
          <p:nvPr/>
        </p:nvSpPr>
        <p:spPr>
          <a:xfrm>
            <a:off x="2956097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F63AE-5426-C142-2E32-87AB03654705}"/>
              </a:ext>
            </a:extLst>
          </p:cNvPr>
          <p:cNvSpPr txBox="1"/>
          <p:nvPr/>
        </p:nvSpPr>
        <p:spPr>
          <a:xfrm>
            <a:off x="4606716" y="2171446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A224F-3633-056D-3274-FB87E8D4A09B}"/>
              </a:ext>
            </a:extLst>
          </p:cNvPr>
          <p:cNvSpPr txBox="1"/>
          <p:nvPr/>
        </p:nvSpPr>
        <p:spPr>
          <a:xfrm>
            <a:off x="4606716" y="2448999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EBED1-CBEF-22C9-FFCC-26A8FF2393C7}"/>
              </a:ext>
            </a:extLst>
          </p:cNvPr>
          <p:cNvSpPr txBox="1"/>
          <p:nvPr/>
        </p:nvSpPr>
        <p:spPr>
          <a:xfrm>
            <a:off x="4606716" y="3614885"/>
            <a:ext cx="637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u="sng" dirty="0"/>
              <a:t>00</a:t>
            </a:r>
            <a:r>
              <a:rPr lang="en-US" altLang="ko-KR" sz="1100" dirty="0"/>
              <a:t>~</a:t>
            </a:r>
            <a:r>
              <a:rPr lang="en-US" altLang="ko-KR" sz="1100" u="sng" dirty="0"/>
              <a:t>00</a:t>
            </a:r>
            <a:endParaRPr lang="ko-KR" altLang="en-US" sz="1100" u="sng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1B163B8-FA35-903B-2E35-7042E7AE0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3589"/>
              </p:ext>
            </p:extLst>
          </p:nvPr>
        </p:nvGraphicFramePr>
        <p:xfrm>
          <a:off x="1908845" y="4623005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E2342AC-7F43-A905-03B1-6C70574396FF}"/>
              </a:ext>
            </a:extLst>
          </p:cNvPr>
          <p:cNvSpPr/>
          <p:nvPr/>
        </p:nvSpPr>
        <p:spPr>
          <a:xfrm rot="10800000" flipH="1">
            <a:off x="1952258" y="4920070"/>
            <a:ext cx="467091" cy="253916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4499A-5C34-4425-2454-5252B68F24EB}"/>
              </a:ext>
            </a:extLst>
          </p:cNvPr>
          <p:cNvSpPr txBox="1"/>
          <p:nvPr/>
        </p:nvSpPr>
        <p:spPr>
          <a:xfrm>
            <a:off x="1952257" y="4916134"/>
            <a:ext cx="46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적용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241197B-43DE-4B69-9EE8-A0A6483C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69506"/>
              </p:ext>
            </p:extLst>
          </p:nvPr>
        </p:nvGraphicFramePr>
        <p:xfrm>
          <a:off x="1908845" y="3944029"/>
          <a:ext cx="334391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959">
                  <a:extLst>
                    <a:ext uri="{9D8B030D-6E8A-4147-A177-3AD203B41FA5}">
                      <a16:colId xmlns:a16="http://schemas.microsoft.com/office/drawing/2014/main" val="1500796041"/>
                    </a:ext>
                  </a:extLst>
                </a:gridCol>
                <a:gridCol w="1671959">
                  <a:extLst>
                    <a:ext uri="{9D8B030D-6E8A-4147-A177-3AD203B41FA5}">
                      <a16:colId xmlns:a16="http://schemas.microsoft.com/office/drawing/2014/main" val="381847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키워드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6062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9EA558-CF69-4932-9D7C-52E9BC1DA6E0}"/>
              </a:ext>
            </a:extLst>
          </p:cNvPr>
          <p:cNvSpPr txBox="1"/>
          <p:nvPr/>
        </p:nvSpPr>
        <p:spPr>
          <a:xfrm>
            <a:off x="3630284" y="4292238"/>
            <a:ext cx="111104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키워드 추가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5037666" y="101692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74D52-49B0-4B79-B007-F337B30899CD}"/>
              </a:ext>
            </a:extLst>
          </p:cNvPr>
          <p:cNvSpPr/>
          <p:nvPr/>
        </p:nvSpPr>
        <p:spPr>
          <a:xfrm>
            <a:off x="8857757" y="5556136"/>
            <a:ext cx="2298633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2B6BEF-93BF-4139-B96B-52A122C5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05" y="5615113"/>
            <a:ext cx="336174" cy="334538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CD053A-6A85-4F7E-8595-80550F3D8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1850"/>
              </p:ext>
            </p:extLst>
          </p:nvPr>
        </p:nvGraphicFramePr>
        <p:xfrm>
          <a:off x="9247580" y="5628573"/>
          <a:ext cx="1841078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78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E73D19-0D63-4C93-9E9D-528D4675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835" y="4321885"/>
            <a:ext cx="1152244" cy="2194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781416-055A-4120-A997-59AF4B88FEFA}"/>
              </a:ext>
            </a:extLst>
          </p:cNvPr>
          <p:cNvSpPr txBox="1"/>
          <p:nvPr/>
        </p:nvSpPr>
        <p:spPr>
          <a:xfrm>
            <a:off x="2089212" y="4300817"/>
            <a:ext cx="679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키워드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FB4FE7-4A98-4BA1-9228-24E688ACDBAB}"/>
              </a:ext>
            </a:extLst>
          </p:cNvPr>
          <p:cNvSpPr/>
          <p:nvPr/>
        </p:nvSpPr>
        <p:spPr>
          <a:xfrm>
            <a:off x="8264443" y="555375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3B1466B5-DA82-44E2-A51E-9542F77BE203}"/>
              </a:ext>
            </a:extLst>
          </p:cNvPr>
          <p:cNvSpPr/>
          <p:nvPr/>
        </p:nvSpPr>
        <p:spPr>
          <a:xfrm rot="7813010">
            <a:off x="8328438" y="5568708"/>
            <a:ext cx="99956" cy="144456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4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C12BE8-C748-42AC-8FF2-04F6072C73B6}"/>
              </a:ext>
            </a:extLst>
          </p:cNvPr>
          <p:cNvSpPr/>
          <p:nvPr/>
        </p:nvSpPr>
        <p:spPr>
          <a:xfrm>
            <a:off x="2015832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A20A48B5-5509-4E4F-8116-73F653D806E0}"/>
              </a:ext>
            </a:extLst>
          </p:cNvPr>
          <p:cNvSpPr>
            <a:spLocks noChangeAspect="1"/>
          </p:cNvSpPr>
          <p:nvPr/>
        </p:nvSpPr>
        <p:spPr>
          <a:xfrm rot="5400000">
            <a:off x="2030541" y="1490394"/>
            <a:ext cx="108000" cy="108000"/>
          </a:xfrm>
          <a:prstGeom prst="mathEqual">
            <a:avLst>
              <a:gd name="adj1" fmla="val 16444"/>
              <a:gd name="adj2" fmla="val 1914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286169-CE97-4E33-B583-659398D23E64}"/>
              </a:ext>
            </a:extLst>
          </p:cNvPr>
          <p:cNvSpPr txBox="1"/>
          <p:nvPr/>
        </p:nvSpPr>
        <p:spPr>
          <a:xfrm>
            <a:off x="2083851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추가 불가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7862532" y="3209479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7866787" y="4022363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6408729-F9BA-4E9B-846F-CDBF0D40B34F}"/>
              </a:ext>
            </a:extLst>
          </p:cNvPr>
          <p:cNvSpPr txBox="1"/>
          <p:nvPr/>
        </p:nvSpPr>
        <p:spPr>
          <a:xfrm>
            <a:off x="1277960" y="3337727"/>
            <a:ext cx="1233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■ 고유 키워드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3A0E7F-FF49-44F3-907B-F1AE1B3CAE47}"/>
              </a:ext>
            </a:extLst>
          </p:cNvPr>
          <p:cNvSpPr txBox="1"/>
          <p:nvPr/>
        </p:nvSpPr>
        <p:spPr>
          <a:xfrm>
            <a:off x="2511366" y="3340196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F54624-3951-428A-A24C-849569033837}"/>
              </a:ext>
            </a:extLst>
          </p:cNvPr>
          <p:cNvSpPr/>
          <p:nvPr/>
        </p:nvSpPr>
        <p:spPr>
          <a:xfrm>
            <a:off x="1077594" y="1471269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4CEFECB0-6991-4A97-875E-4E2E191EA0CC}"/>
              </a:ext>
            </a:extLst>
          </p:cNvPr>
          <p:cNvSpPr>
            <a:spLocks noChangeAspect="1"/>
          </p:cNvSpPr>
          <p:nvPr/>
        </p:nvSpPr>
        <p:spPr>
          <a:xfrm>
            <a:off x="1105952" y="1500373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7DDA10-20C1-4ECC-87EE-3BD2F175E364}"/>
              </a:ext>
            </a:extLst>
          </p:cNvPr>
          <p:cNvSpPr txBox="1"/>
          <p:nvPr/>
        </p:nvSpPr>
        <p:spPr>
          <a:xfrm>
            <a:off x="1145613" y="1440770"/>
            <a:ext cx="743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키워드 추가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A64C60-26D0-47A0-B6CA-A13DEF1067ED}"/>
              </a:ext>
            </a:extLst>
          </p:cNvPr>
          <p:cNvSpPr/>
          <p:nvPr/>
        </p:nvSpPr>
        <p:spPr>
          <a:xfrm>
            <a:off x="2013994" y="1735666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CB9423F-CD97-4C48-A680-8ED1DF97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5" y="1758324"/>
            <a:ext cx="112028" cy="1114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AEB0829-96DD-485B-9CBB-A03243C4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24" y="1780276"/>
            <a:ext cx="656716" cy="80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BF40-C1A7-414B-9983-561D2B13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38" y="840393"/>
            <a:ext cx="823032" cy="1585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1D9650-1DDA-479A-87A8-608F090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010" y="911027"/>
            <a:ext cx="1621677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E1C06E-659F-48CF-B7E6-31B4CF9D8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673" y="614963"/>
            <a:ext cx="1621677" cy="6889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4B67C4-EB2F-454F-A7CB-C05AA7679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448" y="2575836"/>
            <a:ext cx="1621677" cy="2255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038B725-6BAC-4C75-BC28-4C19247D81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585" y="2138845"/>
            <a:ext cx="1621677" cy="23166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879D5545-C68B-4ABB-8539-6F0CCB092C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033" y="3128390"/>
            <a:ext cx="739802" cy="202761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116734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B866C7-D364-4940-9765-4A9F31C72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4094" y="1151997"/>
            <a:ext cx="829128" cy="97544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A4D904C5-4969-49B6-9CD3-11D46EF95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385" y="2260403"/>
            <a:ext cx="739804" cy="9754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A60A0F-6DF6-438F-AEF4-22282860FA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3935" y="975491"/>
            <a:ext cx="823031" cy="225572"/>
          </a:xfrm>
          <a:prstGeom prst="rect">
            <a:avLst/>
          </a:prstGeom>
        </p:spPr>
      </p:pic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2B39F61D-67BA-4EAE-8709-E2C16EE3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10245"/>
              </p:ext>
            </p:extLst>
          </p:nvPr>
        </p:nvGraphicFramePr>
        <p:xfrm>
          <a:off x="3067394" y="5359752"/>
          <a:ext cx="668409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176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11013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37774"/>
                  </a:ext>
                </a:extLst>
              </a:tr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0444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68634-C4F8-4A5E-9462-321C02110BF7}"/>
              </a:ext>
            </a:extLst>
          </p:cNvPr>
          <p:cNvSpPr/>
          <p:nvPr/>
        </p:nvSpPr>
        <p:spPr>
          <a:xfrm>
            <a:off x="3067394" y="5353873"/>
            <a:ext cx="664155" cy="758575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CF23FB52-AC8B-494A-944F-FBA73CB21D01}"/>
              </a:ext>
            </a:extLst>
          </p:cNvPr>
          <p:cNvSpPr/>
          <p:nvPr/>
        </p:nvSpPr>
        <p:spPr>
          <a:xfrm rot="16200000">
            <a:off x="3673276" y="5363789"/>
            <a:ext cx="68189" cy="48357"/>
          </a:xfrm>
          <a:prstGeom prst="snip2Same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31ADB3-06B6-45FD-81EC-B41FD9254553}"/>
              </a:ext>
            </a:extLst>
          </p:cNvPr>
          <p:cNvSpPr txBox="1"/>
          <p:nvPr/>
        </p:nvSpPr>
        <p:spPr>
          <a:xfrm>
            <a:off x="3017346" y="5332542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E65227-66DD-47FC-A5FD-93EBA63D86DB}"/>
              </a:ext>
            </a:extLst>
          </p:cNvPr>
          <p:cNvSpPr txBox="1"/>
          <p:nvPr/>
        </p:nvSpPr>
        <p:spPr>
          <a:xfrm>
            <a:off x="3017346" y="5482614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4E0C76-715F-4805-8D43-754A3D0437BD}"/>
              </a:ext>
            </a:extLst>
          </p:cNvPr>
          <p:cNvSpPr txBox="1"/>
          <p:nvPr/>
        </p:nvSpPr>
        <p:spPr>
          <a:xfrm>
            <a:off x="3017346" y="5639745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어인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F33277-933B-4BEF-856C-883A563390BE}"/>
              </a:ext>
            </a:extLst>
          </p:cNvPr>
          <p:cNvSpPr txBox="1"/>
          <p:nvPr/>
        </p:nvSpPr>
        <p:spPr>
          <a:xfrm>
            <a:off x="3017345" y="5788294"/>
            <a:ext cx="494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어스림</a:t>
            </a:r>
            <a:endParaRPr lang="ko-KR" alt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BF8D89-AF12-40E7-80AE-F9A3D5D313EE}"/>
              </a:ext>
            </a:extLst>
          </p:cNvPr>
          <p:cNvSpPr txBox="1"/>
          <p:nvPr/>
        </p:nvSpPr>
        <p:spPr>
          <a:xfrm>
            <a:off x="3017345" y="5938052"/>
            <a:ext cx="517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에테르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E124CD-6ED5-455F-8147-D6056731F9E9}"/>
              </a:ext>
            </a:extLst>
          </p:cNvPr>
          <p:cNvSpPr/>
          <p:nvPr/>
        </p:nvSpPr>
        <p:spPr>
          <a:xfrm>
            <a:off x="2919779" y="5206175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0E430CF-71E8-4DE4-8DA2-D065BD87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0" y="5228833"/>
            <a:ext cx="112028" cy="11148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0D077C-9A23-4FD4-97BC-13550C42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09" y="5250785"/>
            <a:ext cx="656716" cy="8027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C35097-43C4-4EAC-82E4-26592BF64CED}"/>
              </a:ext>
            </a:extLst>
          </p:cNvPr>
          <p:cNvSpPr txBox="1"/>
          <p:nvPr/>
        </p:nvSpPr>
        <p:spPr>
          <a:xfrm>
            <a:off x="3017346" y="5167451"/>
            <a:ext cx="412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ㅇ</a:t>
            </a:r>
            <a:endParaRPr lang="ko-KR" altLang="en-US" sz="8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42F9755-42E7-495F-A034-44D63DCACF7B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11158-937B-4939-A77A-E26A111744A7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C0D0A4-BCAC-441C-8DF7-CA61A0976E0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99877A-2BF8-4053-81BC-CADFE6B6F5A6}"/>
              </a:ext>
            </a:extLst>
          </p:cNvPr>
          <p:cNvGrpSpPr/>
          <p:nvPr/>
        </p:nvGrpSpPr>
        <p:grpSpPr>
          <a:xfrm>
            <a:off x="1119177" y="4068986"/>
            <a:ext cx="1623037" cy="972424"/>
            <a:chOff x="1159997" y="3831402"/>
            <a:chExt cx="1623037" cy="9724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5BEDD41-D603-41A7-9561-EDA4441C56E4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5644DB-5D01-4BF5-A23D-1186338E53A9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972F606-B2EE-4338-993B-0E3EDA083023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C9CF7B-3B3A-4626-A5FC-23397C659737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A94E83-B03F-4D7E-B5A2-A97F567E7A9D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F3966FF-F979-440A-8360-87458E2A6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8882388-4321-4A89-A5C4-2868EDEA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70D0E8-DA0A-4964-90A6-B21456924297}"/>
              </a:ext>
            </a:extLst>
          </p:cNvPr>
          <p:cNvGrpSpPr/>
          <p:nvPr/>
        </p:nvGrpSpPr>
        <p:grpSpPr>
          <a:xfrm>
            <a:off x="1700769" y="4536735"/>
            <a:ext cx="254776" cy="346165"/>
            <a:chOff x="1700769" y="4536735"/>
            <a:chExt cx="254776" cy="34616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01924B7-7CE1-434B-87EA-582A0413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4A4568-FD4E-4727-9099-57D4DAA7939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93" name="사각형: 잘린 한쪽 모서리 92">
                <a:extLst>
                  <a:ext uri="{FF2B5EF4-FFF2-40B4-BE49-F238E27FC236}">
                    <a16:creationId xmlns:a16="http://schemas.microsoft.com/office/drawing/2014/main" id="{6FE1CDC0-7480-4EA4-A401-D89FA2487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30AC775-605D-4860-A8C7-33B3B18A73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89DE72-FA23-4851-A234-AD8E93FF35FA}"/>
              </a:ext>
            </a:extLst>
          </p:cNvPr>
          <p:cNvSpPr/>
          <p:nvPr/>
        </p:nvSpPr>
        <p:spPr>
          <a:xfrm>
            <a:off x="4125722" y="4213730"/>
            <a:ext cx="811770" cy="14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63E43294-A63E-4F52-80C8-2B101A358719}"/>
              </a:ext>
            </a:extLst>
          </p:cNvPr>
          <p:cNvSpPr>
            <a:spLocks noChangeAspect="1"/>
          </p:cNvSpPr>
          <p:nvPr/>
        </p:nvSpPr>
        <p:spPr>
          <a:xfrm rot="2700000">
            <a:off x="4143757" y="4247194"/>
            <a:ext cx="79322" cy="79322"/>
          </a:xfrm>
          <a:prstGeom prst="plus">
            <a:avLst>
              <a:gd name="adj" fmla="val 482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3F2A3D-65C1-4A53-9BB3-DF528A633E8D}"/>
              </a:ext>
            </a:extLst>
          </p:cNvPr>
          <p:cNvSpPr txBox="1"/>
          <p:nvPr/>
        </p:nvSpPr>
        <p:spPr>
          <a:xfrm>
            <a:off x="4150265" y="4179133"/>
            <a:ext cx="787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인간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09A83B5-96BB-4629-8B10-2341FD3455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0265" y="3899381"/>
            <a:ext cx="823031" cy="225572"/>
          </a:xfrm>
          <a:prstGeom prst="rect">
            <a:avLst/>
          </a:prstGeom>
        </p:spPr>
      </p:pic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4DFE032D-2299-46BC-95F1-3BF6A4751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7954"/>
              </p:ext>
            </p:extLst>
          </p:nvPr>
        </p:nvGraphicFramePr>
        <p:xfrm>
          <a:off x="4789076" y="5353872"/>
          <a:ext cx="668409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09">
                  <a:extLst>
                    <a:ext uri="{9D8B030D-6E8A-4147-A177-3AD203B41FA5}">
                      <a16:colId xmlns:a16="http://schemas.microsoft.com/office/drawing/2014/main" val="3833400976"/>
                    </a:ext>
                  </a:extLst>
                </a:gridCol>
              </a:tblGrid>
              <a:tr h="150539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513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D591C-5875-42CA-A05F-3782A7D614BB}"/>
              </a:ext>
            </a:extLst>
          </p:cNvPr>
          <p:cNvSpPr/>
          <p:nvPr/>
        </p:nvSpPr>
        <p:spPr>
          <a:xfrm>
            <a:off x="4789076" y="5353873"/>
            <a:ext cx="664155" cy="152399"/>
          </a:xfrm>
          <a:prstGeom prst="rect">
            <a:avLst/>
          </a:prstGeom>
          <a:noFill/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91073-C8AF-4284-A716-BB937AF12423}"/>
              </a:ext>
            </a:extLst>
          </p:cNvPr>
          <p:cNvSpPr txBox="1"/>
          <p:nvPr/>
        </p:nvSpPr>
        <p:spPr>
          <a:xfrm>
            <a:off x="4729477" y="5332723"/>
            <a:ext cx="884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검색 결과 없음</a:t>
            </a:r>
          </a:p>
        </p:txBody>
      </p:sp>
    </p:spTree>
    <p:extLst>
      <p:ext uri="{BB962C8B-B14F-4D97-AF65-F5344CB8AC3E}">
        <p14:creationId xmlns:p14="http://schemas.microsoft.com/office/powerpoint/2010/main" val="241005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7E07C-3791-4484-8CA3-52926A9E0FF3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A2B6D6-BC2B-49E8-B230-334DB1523C3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9812A7D-8DA1-4B16-9E5C-B51B06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933A5CD-0E28-40A4-B5E5-43310721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94" name="사각형: 잘린 대각선 방향 모서리 93">
            <a:extLst>
              <a:ext uri="{FF2B5EF4-FFF2-40B4-BE49-F238E27FC236}">
                <a16:creationId xmlns:a16="http://schemas.microsoft.com/office/drawing/2014/main" id="{2DB3408A-2EC0-4152-952A-C1D0E2C4D4C4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8E272-D455-4B2B-8941-181AE175B459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7B5A37-439E-49AE-8375-96F1396BB47B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D395A3-D70B-4CBD-8A9F-363281371569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537612A-D393-42AE-8C25-B3BFB6F1B8E9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34D042-BB91-4D0F-B3A6-1019CC0FE9DF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92972B-DF50-4CA8-8AC9-EA48A1B6BB6A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6A4B60E-0B0D-4AEE-BEED-9E624D4E7C68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D9BE70-9062-4F44-9D88-9042E820BB23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2B35BB-4AC7-48CB-B55D-4D746916AFB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645C774-00B8-4F32-98FE-F369FBAC0B50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E71B20-770D-4526-B804-D29448AF03EE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D2E330-303D-4A02-BC80-4ABF7E6F02AF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64C377-9DE2-4974-984A-73290F5D832B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061D37-3CC1-4228-9293-0B1613F0A52A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C6B71D-CF23-4905-8681-2E9F0A28B7F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AE14588-EA66-40FB-AFE9-06F9DE3286D9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6F5571-5846-426A-A645-8E10362A75F2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8D4BD9-785F-4D4B-93EA-6A7F4624635D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7814A1-F770-4E04-A4A7-B563E2F915A4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1F9E5B-8F94-470C-B22F-1C0655D9F854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45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2D5C562-BC40-42BC-A7FB-B6A86C0F679B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4CDAADF-594F-4727-A27E-92E198D6D821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A02D3D52-BFA2-45EC-9FC5-D4EE2E28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6CAF5BF3-FD69-41B1-854F-9033BB59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248" name="사각형: 잘린 대각선 방향 모서리 247">
            <a:extLst>
              <a:ext uri="{FF2B5EF4-FFF2-40B4-BE49-F238E27FC236}">
                <a16:creationId xmlns:a16="http://schemas.microsoft.com/office/drawing/2014/main" id="{E9E2A2F9-29B9-4829-8AE0-5EE580AF4C4E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016E3A9-4B31-47A9-A0FF-8307A2E4559D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1FBAFF3-553E-4F23-AFCD-3EA73BD820D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A6017B7-4C02-40D4-8A81-3A4EB0AC569E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2D9AE66-6D01-4E41-B448-A96718F37D13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43E50DF-E18C-4D3A-8E45-CB36B3F092EF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ED8003E-2279-40C1-A904-6E7919EF3D7A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989B868-9E34-48F6-8347-A773BAEAA321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B983D4A-641E-4339-A4CD-8C6853E52991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783071E-D732-4736-8548-4D14C0ED2D8B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77B04ED-8D6B-467A-9F5F-D3A6765CC425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784B04-236A-456B-8E28-39120CF1A53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34AFC5E-A932-4937-AD1A-6DF6576A2A26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2B367AD6-7B70-4C55-8DC1-1A1EB21CF4C2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CA6CD22-01BD-4CA0-BC61-1AD2E2ED4848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4A4BA171-33A2-4496-9F5B-CED894661185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83952-4141-413C-B162-E1EB05E3A6D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420849E-F7F6-4D91-B10B-9FE6146C998E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180C71C5-322B-444C-95FD-95D3D9CB12DE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20A6163-D2AD-4473-900F-6142E83994B5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D97D4B5-B427-4181-8D1C-C6EBEB20F9AB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D8AED4F8-DC4F-4C4F-9B25-366127325B85}"/>
              </a:ext>
            </a:extLst>
          </p:cNvPr>
          <p:cNvGrpSpPr/>
          <p:nvPr/>
        </p:nvGrpSpPr>
        <p:grpSpPr>
          <a:xfrm>
            <a:off x="1119177" y="1444522"/>
            <a:ext cx="1623037" cy="972424"/>
            <a:chOff x="1159997" y="3831402"/>
            <a:chExt cx="1623037" cy="97242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68C4D05-FFA9-455E-A700-C17FA2CE222E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1E0E213-D7A0-447B-81C2-1AD0A381BDF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266A53CA-C787-41D7-BEAF-CD3D52DD0C27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D46AECB2-F706-494F-9552-2A788E251D0F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2AE2300-FB83-4B99-A4D8-35AAA2489206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B076AC9-A220-4ED6-81FA-8D01114E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33A05017-2778-4FBE-AC90-D3BA00A1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29B99C0-5497-4A10-87A1-3D9B2D52C776}"/>
              </a:ext>
            </a:extLst>
          </p:cNvPr>
          <p:cNvSpPr txBox="1"/>
          <p:nvPr/>
        </p:nvSpPr>
        <p:spPr>
          <a:xfrm>
            <a:off x="1584115" y="1845737"/>
            <a:ext cx="64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ㅁㄴㅇㄹ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22F07-F2A4-46EC-B080-5866F018C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17" y="2011262"/>
            <a:ext cx="883997" cy="213378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E0789EF-DB3C-44C0-B43E-478D115D3789}"/>
              </a:ext>
            </a:extLst>
          </p:cNvPr>
          <p:cNvGrpSpPr/>
          <p:nvPr/>
        </p:nvGrpSpPr>
        <p:grpSpPr>
          <a:xfrm>
            <a:off x="2093234" y="1908919"/>
            <a:ext cx="640245" cy="346165"/>
            <a:chOff x="1700769" y="4536735"/>
            <a:chExt cx="254776" cy="34616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CBA3C0D-8850-4708-913D-3C6198B4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AF5D58C-454E-4923-9428-1167E658D1B8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124" name="사각형: 잘린 한쪽 모서리 123">
                <a:extLst>
                  <a:ext uri="{FF2B5EF4-FFF2-40B4-BE49-F238E27FC236}">
                    <a16:creationId xmlns:a16="http://schemas.microsoft.com/office/drawing/2014/main" id="{CD036070-406E-4F29-B8BC-AC0659835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1C2570-0B28-4DFE-B762-8A2E666BDBC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r>
                  <a:rPr lang="en-US" altLang="ko-KR" sz="1000" b="1" dirty="0"/>
                  <a:t>-4</a:t>
                </a:r>
                <a:r>
                  <a:rPr lang="ko-KR" altLang="en-US" sz="1000" b="1" dirty="0"/>
                  <a:t>자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카드 종류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18" y="1554498"/>
            <a:ext cx="1196763" cy="16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BF1756-5988-BC99-37AC-AEFFA85C77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87" y="3685645"/>
            <a:ext cx="1296000" cy="18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2842788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기물 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5497617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8152446" y="3366183"/>
            <a:ext cx="119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스킬 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87" y="1554498"/>
            <a:ext cx="1296000" cy="1800000"/>
          </a:xfrm>
          <a:prstGeom prst="rect">
            <a:avLst/>
          </a:prstGeom>
        </p:spPr>
      </p:pic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FFD6D793-50DD-4B1C-8A29-B6CF9BFDFEA1}"/>
              </a:ext>
            </a:extLst>
          </p:cNvPr>
          <p:cNvSpPr/>
          <p:nvPr/>
        </p:nvSpPr>
        <p:spPr>
          <a:xfrm rot="10800000">
            <a:off x="3766595" y="3748551"/>
            <a:ext cx="330073" cy="149555"/>
          </a:xfrm>
          <a:prstGeom prst="snip1Rect">
            <a:avLst>
              <a:gd name="adj" fmla="val 268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A99AE0-C8CC-7DFF-EB72-FF4175AC7462}"/>
              </a:ext>
            </a:extLst>
          </p:cNvPr>
          <p:cNvSpPr/>
          <p:nvPr/>
        </p:nvSpPr>
        <p:spPr>
          <a:xfrm>
            <a:off x="7782106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E3043-8179-4644-9F81-67B1C60D6A80}"/>
              </a:ext>
            </a:extLst>
          </p:cNvPr>
          <p:cNvSpPr/>
          <p:nvPr/>
        </p:nvSpPr>
        <p:spPr>
          <a:xfrm>
            <a:off x="10994990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8058A0-E3E4-4DFF-8282-9018A1857D5E}"/>
              </a:ext>
            </a:extLst>
          </p:cNvPr>
          <p:cNvGrpSpPr/>
          <p:nvPr/>
        </p:nvGrpSpPr>
        <p:grpSpPr>
          <a:xfrm>
            <a:off x="7862532" y="760047"/>
            <a:ext cx="1620000" cy="679578"/>
            <a:chOff x="1814594" y="962257"/>
            <a:chExt cx="1620000" cy="6795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AB42B-EE7F-41CD-B27F-DBACC43F0359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카드 종류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CEE0E6-7D74-47D5-8D7E-336F37D6CE6F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802EF6-F3AF-401E-BB56-6718066E3E3A}"/>
                </a:ext>
              </a:extLst>
            </p:cNvPr>
            <p:cNvSpPr txBox="1"/>
            <p:nvPr/>
          </p:nvSpPr>
          <p:spPr>
            <a:xfrm>
              <a:off x="2011680" y="1180170"/>
              <a:ext cx="1422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기물 카드</a:t>
              </a:r>
              <a:endParaRPr lang="en-US" altLang="ko-KR" sz="800" dirty="0"/>
            </a:p>
            <a:p>
              <a:r>
                <a:rPr lang="ko-KR" altLang="en-US" sz="800" dirty="0"/>
                <a:t>□ 스킬 카드</a:t>
              </a:r>
              <a:endParaRPr lang="en-US" altLang="ko-KR" sz="800" dirty="0"/>
            </a:p>
            <a:p>
              <a:r>
                <a:rPr lang="ko-KR" altLang="en-US" sz="800" dirty="0"/>
                <a:t>□ 이벤트 카드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F3EFC5-F6A6-4319-9F5C-5767D8BE10C8}"/>
              </a:ext>
            </a:extLst>
          </p:cNvPr>
          <p:cNvGrpSpPr/>
          <p:nvPr/>
        </p:nvGrpSpPr>
        <p:grpSpPr>
          <a:xfrm>
            <a:off x="9538542" y="2015190"/>
            <a:ext cx="1623037" cy="802688"/>
            <a:chOff x="1811557" y="2480197"/>
            <a:chExt cx="1623037" cy="8026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14D62-07E0-4C9E-8554-0F0C78DB2D01}"/>
                </a:ext>
              </a:extLst>
            </p:cNvPr>
            <p:cNvSpPr txBox="1"/>
            <p:nvPr/>
          </p:nvSpPr>
          <p:spPr>
            <a:xfrm>
              <a:off x="1811557" y="248019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기물 능력치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82635-66A9-45EF-8A1B-82995A4D4F94}"/>
                </a:ext>
              </a:extLst>
            </p:cNvPr>
            <p:cNvSpPr txBox="1"/>
            <p:nvPr/>
          </p:nvSpPr>
          <p:spPr>
            <a:xfrm>
              <a:off x="2011679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공격력</a:t>
              </a:r>
              <a:endParaRPr lang="en-US" altLang="ko-KR" sz="800" dirty="0"/>
            </a:p>
            <a:p>
              <a:r>
                <a:rPr lang="ko-KR" altLang="en-US" sz="800" dirty="0"/>
                <a:t>□ 속도</a:t>
              </a:r>
              <a:endParaRPr lang="en-US" altLang="ko-KR" sz="800" dirty="0"/>
            </a:p>
            <a:p>
              <a:r>
                <a:rPr lang="ko-KR" altLang="en-US" sz="800" dirty="0"/>
                <a:t>■ 체력</a:t>
              </a:r>
              <a:endParaRPr lang="en-US" altLang="ko-KR" sz="800" dirty="0"/>
            </a:p>
            <a:p>
              <a:r>
                <a:rPr lang="ko-KR" altLang="en-US" sz="800" dirty="0"/>
                <a:t>■ 사거리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D54082-2AFA-4E56-8487-28190ECE9E63}"/>
                </a:ext>
              </a:extLst>
            </p:cNvPr>
            <p:cNvSpPr txBox="1"/>
            <p:nvPr/>
          </p:nvSpPr>
          <p:spPr>
            <a:xfrm>
              <a:off x="3048000" y="2480197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F713DE-4BB7-45BB-961C-878CB743F49A}"/>
                </a:ext>
              </a:extLst>
            </p:cNvPr>
            <p:cNvSpPr txBox="1"/>
            <p:nvPr/>
          </p:nvSpPr>
          <p:spPr>
            <a:xfrm>
              <a:off x="2618196" y="2698110"/>
              <a:ext cx="63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EDBD2-0CDC-4BE2-B588-FD5E143E27DA}"/>
              </a:ext>
            </a:extLst>
          </p:cNvPr>
          <p:cNvGrpSpPr/>
          <p:nvPr/>
        </p:nvGrpSpPr>
        <p:grpSpPr>
          <a:xfrm>
            <a:off x="7862532" y="1439625"/>
            <a:ext cx="1620000" cy="682006"/>
            <a:chOff x="3434594" y="959829"/>
            <a:chExt cx="1620000" cy="6820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59829-7C37-4064-B30B-83358DCEC23C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314CD6-92D9-48DE-A047-D78513D3747A}"/>
                </a:ext>
              </a:extLst>
            </p:cNvPr>
            <p:cNvSpPr txBox="1"/>
            <p:nvPr/>
          </p:nvSpPr>
          <p:spPr>
            <a:xfrm>
              <a:off x="3631680" y="1180170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베이직</a:t>
              </a:r>
              <a:endParaRPr lang="en-US" altLang="ko-KR" sz="800" dirty="0"/>
            </a:p>
            <a:p>
              <a:r>
                <a:rPr lang="ko-KR" altLang="en-US" sz="800" dirty="0"/>
                <a:t>□ 레어</a:t>
              </a:r>
              <a:endParaRPr lang="en-US" altLang="ko-KR" sz="800" dirty="0"/>
            </a:p>
            <a:p>
              <a:r>
                <a:rPr lang="ko-KR" altLang="en-US" sz="800" dirty="0"/>
                <a:t>□ 유니크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92792D-8B27-4449-9B38-E1B9A2096CD6}"/>
                </a:ext>
              </a:extLst>
            </p:cNvPr>
            <p:cNvSpPr txBox="1"/>
            <p:nvPr/>
          </p:nvSpPr>
          <p:spPr>
            <a:xfrm>
              <a:off x="4241779" y="1175273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널</a:t>
              </a:r>
              <a:endParaRPr lang="en-US" altLang="ko-KR" sz="800" dirty="0"/>
            </a:p>
            <a:p>
              <a:r>
                <a:rPr lang="ko-KR" altLang="en-US" sz="800" dirty="0"/>
                <a:t>□ 에픽</a:t>
              </a:r>
              <a:endParaRPr lang="en-US" altLang="ko-KR" sz="800" dirty="0"/>
            </a:p>
            <a:p>
              <a:r>
                <a:rPr lang="ko-KR" altLang="en-US" sz="800" dirty="0"/>
                <a:t>□ 레전드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2D88C0-5378-48A8-A7B3-5A224209B70C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8DC50-1573-4FE5-8625-3B503474A40A}"/>
              </a:ext>
            </a:extLst>
          </p:cNvPr>
          <p:cNvGrpSpPr/>
          <p:nvPr/>
        </p:nvGrpSpPr>
        <p:grpSpPr>
          <a:xfrm>
            <a:off x="9542797" y="2828074"/>
            <a:ext cx="1620000" cy="428454"/>
            <a:chOff x="3438401" y="2482666"/>
            <a:chExt cx="1620000" cy="4284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23237-A6E2-4D00-BB5C-BF1321055EF0}"/>
                </a:ext>
              </a:extLst>
            </p:cNvPr>
            <p:cNvSpPr txBox="1"/>
            <p:nvPr/>
          </p:nvSpPr>
          <p:spPr>
            <a:xfrm>
              <a:off x="4242003" y="2695676"/>
              <a:ext cx="632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800" u="sng" dirty="0"/>
                <a:t>00</a:t>
              </a:r>
              <a:r>
                <a:rPr lang="en-US" altLang="ko-KR" sz="800" dirty="0"/>
                <a:t> ~ </a:t>
              </a:r>
              <a:r>
                <a:rPr lang="en-US" altLang="ko-KR" sz="800" u="sng" dirty="0"/>
                <a:t>00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BC5042-18B6-451E-BD3A-B5BD6AC271A0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스킬 사거리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6FC3E2-F78C-46E0-9537-70CA5AA4C39F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32FFE1-7669-4994-860F-879C4AE6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59" y="975491"/>
            <a:ext cx="823031" cy="225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3BC8BC-651C-407A-9781-1EE4EF97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86" y="4387448"/>
            <a:ext cx="768163" cy="2743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195D96-8BD6-4A25-9C02-5118715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80" y="4387448"/>
            <a:ext cx="975445" cy="286537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F5A026BF-5567-414E-B6C0-8D3BE1700443}"/>
              </a:ext>
            </a:extLst>
          </p:cNvPr>
          <p:cNvSpPr/>
          <p:nvPr/>
        </p:nvSpPr>
        <p:spPr>
          <a:xfrm>
            <a:off x="7787852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C2FA98-7F51-4594-B868-E32798A3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65" y="755534"/>
            <a:ext cx="1621677" cy="231668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63944B8-FB99-45EC-A4C1-885A23E3F5CB}"/>
              </a:ext>
            </a:extLst>
          </p:cNvPr>
          <p:cNvGrpSpPr/>
          <p:nvPr/>
        </p:nvGrpSpPr>
        <p:grpSpPr>
          <a:xfrm>
            <a:off x="7863750" y="2800460"/>
            <a:ext cx="1623037" cy="972424"/>
            <a:chOff x="1159997" y="3831402"/>
            <a:chExt cx="1623037" cy="97242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811BFB-B301-435F-8982-F9AB09BA8578}"/>
                </a:ext>
              </a:extLst>
            </p:cNvPr>
            <p:cNvGrpSpPr/>
            <p:nvPr/>
          </p:nvGrpSpPr>
          <p:grpSpPr>
            <a:xfrm>
              <a:off x="1159997" y="3831402"/>
              <a:ext cx="1623037" cy="810562"/>
              <a:chOff x="1811557" y="1718758"/>
              <a:chExt cx="1623037" cy="81056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1319392-B4B2-47AB-8CD4-F4871D5D7C03}"/>
                  </a:ext>
                </a:extLst>
              </p:cNvPr>
              <p:cNvSpPr txBox="1"/>
              <p:nvPr/>
            </p:nvSpPr>
            <p:spPr>
              <a:xfrm>
                <a:off x="1811557" y="1721227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소속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0B61C3C-0D41-429F-AF5D-B9AC3EBB3B9E}"/>
                  </a:ext>
                </a:extLst>
              </p:cNvPr>
              <p:cNvSpPr txBox="1"/>
              <p:nvPr/>
            </p:nvSpPr>
            <p:spPr>
              <a:xfrm>
                <a:off x="2011679" y="1939140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종족</a:t>
                </a:r>
                <a:endParaRPr lang="en-US" altLang="ko-KR" sz="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83FE3A-1C82-4DEB-B844-5A5DCF698430}"/>
                  </a:ext>
                </a:extLst>
              </p:cNvPr>
              <p:cNvSpPr txBox="1"/>
              <p:nvPr/>
            </p:nvSpPr>
            <p:spPr>
              <a:xfrm>
                <a:off x="3048000" y="1718758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F44412B-C69E-4652-9CFD-1E96B64868F4}"/>
                  </a:ext>
                </a:extLst>
              </p:cNvPr>
              <p:cNvSpPr txBox="1"/>
              <p:nvPr/>
            </p:nvSpPr>
            <p:spPr>
              <a:xfrm>
                <a:off x="2011679" y="2313876"/>
                <a:ext cx="5292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□ 소속</a:t>
                </a:r>
                <a:endParaRPr lang="en-US" altLang="ko-KR" sz="800" dirty="0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A1EF6B4-1D45-4476-8FE6-495D545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264658"/>
              <a:ext cx="823031" cy="158510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50CADB31-6140-474F-9133-89605A87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157" y="4645316"/>
              <a:ext cx="823031" cy="158510"/>
            </a:xfrm>
            <a:prstGeom prst="rect">
              <a:avLst/>
            </a:prstGeom>
          </p:spPr>
        </p:pic>
      </p:grpSp>
      <p:pic>
        <p:nvPicPr>
          <p:cNvPr id="158" name="그림 157">
            <a:extLst>
              <a:ext uri="{FF2B5EF4-FFF2-40B4-BE49-F238E27FC236}">
                <a16:creationId xmlns:a16="http://schemas.microsoft.com/office/drawing/2014/main" id="{061DB787-08EA-49AB-A8FE-80F07303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186" y="1149642"/>
            <a:ext cx="739804" cy="80008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1035458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F75547-9BF7-49A1-AE84-10CDEF619786}"/>
              </a:ext>
            </a:extLst>
          </p:cNvPr>
          <p:cNvSpPr/>
          <p:nvPr/>
        </p:nvSpPr>
        <p:spPr>
          <a:xfrm>
            <a:off x="4248342" y="490220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338" y="4387448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32" y="4387448"/>
            <a:ext cx="975445" cy="286537"/>
          </a:xfrm>
          <a:prstGeom prst="rect">
            <a:avLst/>
          </a:prstGeom>
        </p:spPr>
      </p:pic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7BBE2F2C-EF87-4242-A8A7-FD4CF7BFB545}"/>
              </a:ext>
            </a:extLst>
          </p:cNvPr>
          <p:cNvSpPr/>
          <p:nvPr/>
        </p:nvSpPr>
        <p:spPr>
          <a:xfrm>
            <a:off x="1041204" y="418670"/>
            <a:ext cx="1170377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필터 설정창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1E86991-9BE9-4F3E-A281-20B219D115AE}"/>
              </a:ext>
            </a:extLst>
          </p:cNvPr>
          <p:cNvGrpSpPr/>
          <p:nvPr/>
        </p:nvGrpSpPr>
        <p:grpSpPr>
          <a:xfrm>
            <a:off x="2789046" y="757578"/>
            <a:ext cx="1620000" cy="217913"/>
            <a:chOff x="5349334" y="2822926"/>
            <a:chExt cx="1620000" cy="2179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4B9ACA-96A0-4213-97DA-0CAEEC3BF44D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B791BD1-A747-42DA-B142-F5E1D45FBF93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D765B80-8536-46A0-8119-E27DFA2975AF}"/>
              </a:ext>
            </a:extLst>
          </p:cNvPr>
          <p:cNvGrpSpPr/>
          <p:nvPr/>
        </p:nvGrpSpPr>
        <p:grpSpPr>
          <a:xfrm>
            <a:off x="1117102" y="1419298"/>
            <a:ext cx="1623037" cy="217913"/>
            <a:chOff x="1811557" y="1718758"/>
            <a:chExt cx="1623037" cy="21791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28EEDB-8576-4198-8AC4-F8CBD6B576B1}"/>
                </a:ext>
              </a:extLst>
            </p:cNvPr>
            <p:cNvSpPr txBox="1"/>
            <p:nvPr/>
          </p:nvSpPr>
          <p:spPr>
            <a:xfrm>
              <a:off x="1811557" y="172122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종족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소속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D108F5A-6BDF-4AE4-B04E-D12C9B82B1E6}"/>
                </a:ext>
              </a:extLst>
            </p:cNvPr>
            <p:cNvSpPr txBox="1"/>
            <p:nvPr/>
          </p:nvSpPr>
          <p:spPr>
            <a:xfrm>
              <a:off x="3048000" y="1718758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5CF3C6-9C44-44E4-AB4C-FC18B8FA13CE}"/>
              </a:ext>
            </a:extLst>
          </p:cNvPr>
          <p:cNvGrpSpPr/>
          <p:nvPr/>
        </p:nvGrpSpPr>
        <p:grpSpPr>
          <a:xfrm>
            <a:off x="1035458" y="5660916"/>
            <a:ext cx="1620000" cy="217913"/>
            <a:chOff x="5349334" y="2822926"/>
            <a:chExt cx="1620000" cy="21791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2E227B-6956-466D-8B6C-0CA866130045}"/>
                </a:ext>
              </a:extLst>
            </p:cNvPr>
            <p:cNvSpPr txBox="1"/>
            <p:nvPr/>
          </p:nvSpPr>
          <p:spPr>
            <a:xfrm>
              <a:off x="5349334" y="282292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고유 키워드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5A6EEF6-A779-4206-9BE7-9A0E64D9848D}"/>
                </a:ext>
              </a:extLst>
            </p:cNvPr>
            <p:cNvSpPr txBox="1"/>
            <p:nvPr/>
          </p:nvSpPr>
          <p:spPr>
            <a:xfrm>
              <a:off x="6582740" y="282539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70EBC4-3C29-4672-8A09-30F7603E827B}"/>
              </a:ext>
            </a:extLst>
          </p:cNvPr>
          <p:cNvGrpSpPr/>
          <p:nvPr/>
        </p:nvGrpSpPr>
        <p:grpSpPr>
          <a:xfrm>
            <a:off x="7859717" y="2129548"/>
            <a:ext cx="1620000" cy="670912"/>
            <a:chOff x="7859717" y="2129548"/>
            <a:chExt cx="1620000" cy="67091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4B7508-5E38-4972-804B-2F1DEA71A7B5}"/>
                </a:ext>
              </a:extLst>
            </p:cNvPr>
            <p:cNvGrpSpPr/>
            <p:nvPr/>
          </p:nvGrpSpPr>
          <p:grpSpPr>
            <a:xfrm>
              <a:off x="7859717" y="2129548"/>
              <a:ext cx="1620000" cy="220341"/>
              <a:chOff x="3434594" y="959829"/>
              <a:chExt cx="1620000" cy="22034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C2672-FF90-40F0-9926-4E0CD985B014}"/>
                  </a:ext>
                </a:extLst>
              </p:cNvPr>
              <p:cNvSpPr txBox="1"/>
              <p:nvPr/>
            </p:nvSpPr>
            <p:spPr>
              <a:xfrm>
                <a:off x="3434594" y="959829"/>
                <a:ext cx="1620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■ 클래스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94B77F-0F63-4EF1-AF44-6CA9AB568F47}"/>
                  </a:ext>
                </a:extLst>
              </p:cNvPr>
              <p:cNvSpPr txBox="1"/>
              <p:nvPr/>
            </p:nvSpPr>
            <p:spPr>
              <a:xfrm>
                <a:off x="4667653" y="964726"/>
                <a:ext cx="3865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dirty="0"/>
                  <a:t>▼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0BBBB9-4685-469F-9A02-D682C4411E9D}"/>
                </a:ext>
              </a:extLst>
            </p:cNvPr>
            <p:cNvSpPr txBox="1"/>
            <p:nvPr/>
          </p:nvSpPr>
          <p:spPr>
            <a:xfrm>
              <a:off x="8059618" y="2338795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■ 킹</a:t>
              </a:r>
              <a:endParaRPr lang="en-US" altLang="ko-KR" sz="800" dirty="0"/>
            </a:p>
            <a:p>
              <a:r>
                <a:rPr lang="ko-KR" altLang="en-US" sz="800" dirty="0"/>
                <a:t>□ 나이트</a:t>
              </a:r>
              <a:endParaRPr lang="en-US" altLang="ko-KR" sz="800" dirty="0"/>
            </a:p>
            <a:p>
              <a:r>
                <a:rPr lang="ko-KR" altLang="en-US" sz="800" dirty="0"/>
                <a:t>□ 비숍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890E88-F84D-4B2C-9AC8-0E21218FD4B2}"/>
                </a:ext>
              </a:extLst>
            </p:cNvPr>
            <p:cNvSpPr txBox="1"/>
            <p:nvPr/>
          </p:nvSpPr>
          <p:spPr>
            <a:xfrm>
              <a:off x="8669717" y="2333898"/>
              <a:ext cx="71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퀸</a:t>
              </a:r>
              <a:endParaRPr lang="en-US" altLang="ko-KR" sz="800" dirty="0"/>
            </a:p>
            <a:p>
              <a:r>
                <a:rPr lang="ko-KR" altLang="en-US" sz="800" dirty="0"/>
                <a:t>■ 루크</a:t>
              </a:r>
              <a:endParaRPr lang="en-US" altLang="ko-KR" sz="800" dirty="0"/>
            </a:p>
            <a:p>
              <a:r>
                <a:rPr lang="ko-KR" altLang="en-US" sz="800" dirty="0"/>
                <a:t>□ 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D0333E-7205-418A-9BE3-26EBEC45D7F5}"/>
              </a:ext>
            </a:extLst>
          </p:cNvPr>
          <p:cNvGrpSpPr/>
          <p:nvPr/>
        </p:nvGrpSpPr>
        <p:grpSpPr>
          <a:xfrm>
            <a:off x="1126025" y="760047"/>
            <a:ext cx="1620000" cy="217913"/>
            <a:chOff x="1814594" y="962257"/>
            <a:chExt cx="1620000" cy="21791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848694-999F-4320-A821-4C797D702D9E}"/>
                </a:ext>
              </a:extLst>
            </p:cNvPr>
            <p:cNvSpPr txBox="1"/>
            <p:nvPr/>
          </p:nvSpPr>
          <p:spPr>
            <a:xfrm>
              <a:off x="1814594" y="962257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카드 종류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F98D01-1AE7-4517-8B31-2548A2500BB2}"/>
                </a:ext>
              </a:extLst>
            </p:cNvPr>
            <p:cNvSpPr txBox="1"/>
            <p:nvPr/>
          </p:nvSpPr>
          <p:spPr>
            <a:xfrm>
              <a:off x="3048000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7514BEE-8B03-45B4-9633-F1CD6FF12D73}"/>
              </a:ext>
            </a:extLst>
          </p:cNvPr>
          <p:cNvGrpSpPr/>
          <p:nvPr/>
        </p:nvGrpSpPr>
        <p:grpSpPr>
          <a:xfrm>
            <a:off x="1126025" y="973022"/>
            <a:ext cx="1620000" cy="220341"/>
            <a:chOff x="3434594" y="959829"/>
            <a:chExt cx="1620000" cy="22034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19F289-6A78-4C53-BAB1-9C2B853BFF53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등급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944379F-B38C-4B74-8C04-7119C85CE9B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B43105-B154-4CC4-97A4-DE723D9AB190}"/>
              </a:ext>
            </a:extLst>
          </p:cNvPr>
          <p:cNvGrpSpPr/>
          <p:nvPr/>
        </p:nvGrpSpPr>
        <p:grpSpPr>
          <a:xfrm>
            <a:off x="1123210" y="1188466"/>
            <a:ext cx="1620000" cy="220341"/>
            <a:chOff x="3434594" y="959829"/>
            <a:chExt cx="1620000" cy="22034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6E22A60-088C-4EA6-A763-6BE838170A79}"/>
                </a:ext>
              </a:extLst>
            </p:cNvPr>
            <p:cNvSpPr txBox="1"/>
            <p:nvPr/>
          </p:nvSpPr>
          <p:spPr>
            <a:xfrm>
              <a:off x="3434594" y="959829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클래스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88E2F9-D50A-4E38-BB11-93EA71489E49}"/>
                </a:ext>
              </a:extLst>
            </p:cNvPr>
            <p:cNvSpPr txBox="1"/>
            <p:nvPr/>
          </p:nvSpPr>
          <p:spPr>
            <a:xfrm>
              <a:off x="4667653" y="964726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655132C-A9C7-4450-84EB-AB6D1433F3B1}"/>
              </a:ext>
            </a:extLst>
          </p:cNvPr>
          <p:cNvSpPr txBox="1"/>
          <p:nvPr/>
        </p:nvSpPr>
        <p:spPr>
          <a:xfrm>
            <a:off x="2786009" y="979702"/>
            <a:ext cx="16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□ 기물 능력치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32A632-5B21-4AEE-A058-FFE45274F156}"/>
              </a:ext>
            </a:extLst>
          </p:cNvPr>
          <p:cNvSpPr txBox="1"/>
          <p:nvPr/>
        </p:nvSpPr>
        <p:spPr>
          <a:xfrm>
            <a:off x="4022452" y="979702"/>
            <a:ext cx="3865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▲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D2F8EDA-C745-40F0-A4D5-A33A6EC9C503}"/>
              </a:ext>
            </a:extLst>
          </p:cNvPr>
          <p:cNvGrpSpPr/>
          <p:nvPr/>
        </p:nvGrpSpPr>
        <p:grpSpPr>
          <a:xfrm>
            <a:off x="2790264" y="1201063"/>
            <a:ext cx="1620000" cy="217913"/>
            <a:chOff x="3438401" y="2482666"/>
            <a:chExt cx="1620000" cy="21791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B7C98F-C268-4F9D-A52B-677E1EE746BC}"/>
                </a:ext>
              </a:extLst>
            </p:cNvPr>
            <p:cNvSpPr txBox="1"/>
            <p:nvPr/>
          </p:nvSpPr>
          <p:spPr>
            <a:xfrm>
              <a:off x="3438401" y="2482666"/>
              <a:ext cx="162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□ 스킬 사거리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0DAB13-21A4-425E-8274-86107F5395C9}"/>
                </a:ext>
              </a:extLst>
            </p:cNvPr>
            <p:cNvSpPr txBox="1"/>
            <p:nvPr/>
          </p:nvSpPr>
          <p:spPr>
            <a:xfrm>
              <a:off x="4671807" y="2485135"/>
              <a:ext cx="386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dirty="0"/>
                <a:t>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503C95-7C77-4F0F-B510-ADDD8821E839}"/>
              </a:ext>
            </a:extLst>
          </p:cNvPr>
          <p:cNvGrpSpPr/>
          <p:nvPr/>
        </p:nvGrpSpPr>
        <p:grpSpPr>
          <a:xfrm>
            <a:off x="7581830" y="5612999"/>
            <a:ext cx="1087887" cy="350265"/>
            <a:chOff x="3686337" y="5864649"/>
            <a:chExt cx="1087887" cy="3502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70168-6F26-45C0-9F2E-39A182F2F80C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DAFF32B-77D5-4CB8-84D7-029C25A11550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클래스는 최대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개</a:t>
              </a:r>
              <a:endParaRPr lang="en-US" altLang="ko-KR" sz="800" dirty="0"/>
            </a:p>
            <a:p>
              <a:r>
                <a:rPr lang="ko-KR" altLang="en-US" sz="800" dirty="0"/>
                <a:t>선택할 수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54AC55-B66E-4ED5-B158-3949A8DD686D}"/>
              </a:ext>
            </a:extLst>
          </p:cNvPr>
          <p:cNvGrpSpPr/>
          <p:nvPr/>
        </p:nvGrpSpPr>
        <p:grpSpPr>
          <a:xfrm>
            <a:off x="9180504" y="5526222"/>
            <a:ext cx="254776" cy="346165"/>
            <a:chOff x="1700769" y="4536735"/>
            <a:chExt cx="254776" cy="34616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CDA362F-1233-40A0-8DCA-96826B09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769" y="4536735"/>
              <a:ext cx="0" cy="8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FC320E-BA4D-4367-9368-04F2B989106F}"/>
                </a:ext>
              </a:extLst>
            </p:cNvPr>
            <p:cNvGrpSpPr/>
            <p:nvPr/>
          </p:nvGrpSpPr>
          <p:grpSpPr>
            <a:xfrm>
              <a:off x="1723031" y="4609348"/>
              <a:ext cx="232514" cy="273552"/>
              <a:chOff x="4471167" y="4958519"/>
              <a:chExt cx="611336" cy="273552"/>
            </a:xfrm>
          </p:grpSpPr>
          <p:sp>
            <p:nvSpPr>
              <p:cNvPr id="83" name="사각형: 잘린 한쪽 모서리 82">
                <a:extLst>
                  <a:ext uri="{FF2B5EF4-FFF2-40B4-BE49-F238E27FC236}">
                    <a16:creationId xmlns:a16="http://schemas.microsoft.com/office/drawing/2014/main" id="{4913957F-FC94-4EAB-B83D-636D21B6A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844" y="4958519"/>
                <a:ext cx="588557" cy="256009"/>
              </a:xfrm>
              <a:prstGeom prst="snip1Rect">
                <a:avLst>
                  <a:gd name="adj" fmla="val 34166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32C09D-074E-4B47-94B9-08A0B573DC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1167" y="4985850"/>
                <a:ext cx="6113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/>
                  <a:t>가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02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C76035-CB17-4717-AC57-B5756C1710EE}"/>
              </a:ext>
            </a:extLst>
          </p:cNvPr>
          <p:cNvGrpSpPr/>
          <p:nvPr/>
        </p:nvGrpSpPr>
        <p:grpSpPr>
          <a:xfrm flipH="1">
            <a:off x="5082243" y="2123327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3" name="대각선 줄무늬 2">
              <a:extLst>
                <a:ext uri="{FF2B5EF4-FFF2-40B4-BE49-F238E27FC236}">
                  <a16:creationId xmlns:a16="http://schemas.microsoft.com/office/drawing/2014/main" id="{CD16C35B-D959-4633-843F-EEA06E0E89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D85F1A-6169-4DB3-8C04-C2FF41000FC4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6D5EC1BB-29AA-4AF1-8281-ACD130F55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606234-E334-4806-8530-0EE536149A55}"/>
              </a:ext>
            </a:extLst>
          </p:cNvPr>
          <p:cNvGrpSpPr/>
          <p:nvPr/>
        </p:nvGrpSpPr>
        <p:grpSpPr>
          <a:xfrm rot="10800000" flipH="1">
            <a:off x="5591683" y="2356722"/>
            <a:ext cx="407969" cy="815934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7E4F22CF-9E7E-46AF-A0A1-1E5154491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70891B-DFEB-4D37-9CFF-EADDF83FB1F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2A4A5CFE-C576-461A-A854-2CA44380E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6FA5641-7F34-4CD9-947A-7957DF3A273B}"/>
              </a:ext>
            </a:extLst>
          </p:cNvPr>
          <p:cNvGrpSpPr/>
          <p:nvPr/>
        </p:nvGrpSpPr>
        <p:grpSpPr>
          <a:xfrm flipH="1">
            <a:off x="6256661" y="2380648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91" name="대각선 줄무늬 90">
              <a:extLst>
                <a:ext uri="{FF2B5EF4-FFF2-40B4-BE49-F238E27FC236}">
                  <a16:creationId xmlns:a16="http://schemas.microsoft.com/office/drawing/2014/main" id="{5F0FBCFB-8FE0-4F6F-96CB-BB6C70E53D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E94DCF4-0824-41B6-A2EB-9D68058C997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A8C60269-5F3A-4F41-AB07-FC6AE204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967476-2723-4064-9ED4-9E97BE480272}"/>
              </a:ext>
            </a:extLst>
          </p:cNvPr>
          <p:cNvGrpSpPr/>
          <p:nvPr/>
        </p:nvGrpSpPr>
        <p:grpSpPr>
          <a:xfrm rot="10800000" flipH="1">
            <a:off x="6424041" y="2457332"/>
            <a:ext cx="134039" cy="268079"/>
            <a:chOff x="10406722" y="1916352"/>
            <a:chExt cx="720000" cy="1440000"/>
          </a:xfrm>
          <a:solidFill>
            <a:schemeClr val="bg1">
              <a:lumMod val="75000"/>
            </a:schemeClr>
          </a:solidFill>
        </p:grpSpPr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40FEBEF0-30CA-4F36-B781-4EE060F7C03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1BA2F6B-DE0F-4B9F-95AA-07B4DC6275D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대각선 줄무늬 89">
              <a:extLst>
                <a:ext uri="{FF2B5EF4-FFF2-40B4-BE49-F238E27FC236}">
                  <a16:creationId xmlns:a16="http://schemas.microsoft.com/office/drawing/2014/main" id="{98117633-F15B-4D24-B297-EEC1F7EA7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47AA9F-ECA4-447C-B8FF-4349438086D2}"/>
              </a:ext>
            </a:extLst>
          </p:cNvPr>
          <p:cNvGrpSpPr/>
          <p:nvPr/>
        </p:nvGrpSpPr>
        <p:grpSpPr>
          <a:xfrm flipH="1">
            <a:off x="6256661" y="2731602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51AD9BAB-78E8-49E4-B2D5-474AA5F44D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0AB6B2-D925-475C-AFC6-D9126C9803C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2F5CADD3-2345-48BF-90D1-1ED8D37D7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824C78-AE6E-4D7F-B380-3E06D1CA4A61}"/>
              </a:ext>
            </a:extLst>
          </p:cNvPr>
          <p:cNvGrpSpPr/>
          <p:nvPr/>
        </p:nvGrpSpPr>
        <p:grpSpPr>
          <a:xfrm rot="10800000" flipH="1">
            <a:off x="6424041" y="2808285"/>
            <a:ext cx="134039" cy="268079"/>
            <a:chOff x="10406722" y="1916352"/>
            <a:chExt cx="720000" cy="1440000"/>
          </a:xfrm>
          <a:solidFill>
            <a:schemeClr val="tx1"/>
          </a:solidFill>
        </p:grpSpPr>
        <p:sp>
          <p:nvSpPr>
            <p:cNvPr id="82" name="대각선 줄무늬 81">
              <a:extLst>
                <a:ext uri="{FF2B5EF4-FFF2-40B4-BE49-F238E27FC236}">
                  <a16:creationId xmlns:a16="http://schemas.microsoft.com/office/drawing/2014/main" id="{DC9B9531-A68B-4B72-B350-B77F6F0957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F03F38-5699-4A9D-85EE-B3AD9B7E73B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E8035E3F-E7EA-4FB5-A395-51546DAF0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EFF76FE-43CA-4D73-A978-E051AFB8661F}"/>
              </a:ext>
            </a:extLst>
          </p:cNvPr>
          <p:cNvSpPr/>
          <p:nvPr/>
        </p:nvSpPr>
        <p:spPr>
          <a:xfrm>
            <a:off x="7289958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F736AC3-033A-4F9A-AA55-F1729E8CCEFB}"/>
              </a:ext>
            </a:extLst>
          </p:cNvPr>
          <p:cNvSpPr/>
          <p:nvPr/>
        </p:nvSpPr>
        <p:spPr>
          <a:xfrm>
            <a:off x="10502842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02" name="사각형: 잘린 대각선 방향 모서리 301">
            <a:extLst>
              <a:ext uri="{FF2B5EF4-FFF2-40B4-BE49-F238E27FC236}">
                <a16:creationId xmlns:a16="http://schemas.microsoft.com/office/drawing/2014/main" id="{0ED3D0E1-5945-43A2-9844-9360D7E07E9C}"/>
              </a:ext>
            </a:extLst>
          </p:cNvPr>
          <p:cNvSpPr/>
          <p:nvPr/>
        </p:nvSpPr>
        <p:spPr>
          <a:xfrm>
            <a:off x="7295704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303" name="사각형: 잘린 한쪽 모서리 302">
            <a:extLst>
              <a:ext uri="{FF2B5EF4-FFF2-40B4-BE49-F238E27FC236}">
                <a16:creationId xmlns:a16="http://schemas.microsoft.com/office/drawing/2014/main" id="{CF2DA697-FCB4-410C-B35D-5230EDAB2166}"/>
              </a:ext>
            </a:extLst>
          </p:cNvPr>
          <p:cNvSpPr/>
          <p:nvPr/>
        </p:nvSpPr>
        <p:spPr>
          <a:xfrm flipH="1">
            <a:off x="9709944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363728A-A1E0-4BFC-A24B-EE40579A3ADD}"/>
              </a:ext>
            </a:extLst>
          </p:cNvPr>
          <p:cNvSpPr txBox="1"/>
          <p:nvPr/>
        </p:nvSpPr>
        <p:spPr>
          <a:xfrm>
            <a:off x="9681668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307" name="표 196">
            <a:extLst>
              <a:ext uri="{FF2B5EF4-FFF2-40B4-BE49-F238E27FC236}">
                <a16:creationId xmlns:a16="http://schemas.microsoft.com/office/drawing/2014/main" id="{BE7B9949-0224-43BD-8A50-EF9CAE33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583"/>
              </p:ext>
            </p:extLst>
          </p:nvPr>
        </p:nvGraphicFramePr>
        <p:xfrm>
          <a:off x="7397017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D48A598-B1C4-43AE-AE59-0F170B6957D6}"/>
              </a:ext>
            </a:extLst>
          </p:cNvPr>
          <p:cNvSpPr/>
          <p:nvPr/>
        </p:nvSpPr>
        <p:spPr>
          <a:xfrm>
            <a:off x="7400239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085566E5-A529-42C9-BA3E-27C74239F427}"/>
              </a:ext>
            </a:extLst>
          </p:cNvPr>
          <p:cNvSpPr/>
          <p:nvPr/>
        </p:nvSpPr>
        <p:spPr>
          <a:xfrm>
            <a:off x="7400239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CF55C64-E08E-49A3-B8D1-A5B826061721}"/>
              </a:ext>
            </a:extLst>
          </p:cNvPr>
          <p:cNvSpPr/>
          <p:nvPr/>
        </p:nvSpPr>
        <p:spPr>
          <a:xfrm>
            <a:off x="7400238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A417078-66FE-4B2C-9323-9471EED21AB9}"/>
              </a:ext>
            </a:extLst>
          </p:cNvPr>
          <p:cNvSpPr/>
          <p:nvPr/>
        </p:nvSpPr>
        <p:spPr>
          <a:xfrm>
            <a:off x="7400238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616708C-D8DF-4E18-8B4E-89D350BDA73E}"/>
              </a:ext>
            </a:extLst>
          </p:cNvPr>
          <p:cNvSpPr/>
          <p:nvPr/>
        </p:nvSpPr>
        <p:spPr>
          <a:xfrm>
            <a:off x="7400239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1BAC839-340E-431A-8B83-27ADFCBD3CD4}"/>
              </a:ext>
            </a:extLst>
          </p:cNvPr>
          <p:cNvSpPr/>
          <p:nvPr/>
        </p:nvSpPr>
        <p:spPr>
          <a:xfrm>
            <a:off x="7400239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498F109-B3B6-413C-90F6-D23EC9AC6C94}"/>
              </a:ext>
            </a:extLst>
          </p:cNvPr>
          <p:cNvSpPr/>
          <p:nvPr/>
        </p:nvSpPr>
        <p:spPr>
          <a:xfrm>
            <a:off x="7400239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819F3D-A5BE-4350-A4D1-48298A345ADF}"/>
              </a:ext>
            </a:extLst>
          </p:cNvPr>
          <p:cNvSpPr/>
          <p:nvPr/>
        </p:nvSpPr>
        <p:spPr>
          <a:xfrm>
            <a:off x="7398963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CA7ACA6-C250-4B06-99AA-5EF107E2C0BC}"/>
              </a:ext>
            </a:extLst>
          </p:cNvPr>
          <p:cNvSpPr/>
          <p:nvPr/>
        </p:nvSpPr>
        <p:spPr>
          <a:xfrm>
            <a:off x="7400239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317" name="대각선 줄무늬 316">
            <a:extLst>
              <a:ext uri="{FF2B5EF4-FFF2-40B4-BE49-F238E27FC236}">
                <a16:creationId xmlns:a16="http://schemas.microsoft.com/office/drawing/2014/main" id="{EFD5CA78-7B4C-43D9-A547-8968FC1B3B6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10469878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AFDF239-4C8D-4977-8936-4302BF10BC20}"/>
              </a:ext>
            </a:extLst>
          </p:cNvPr>
          <p:cNvSpPr/>
          <p:nvPr/>
        </p:nvSpPr>
        <p:spPr>
          <a:xfrm flipH="1">
            <a:off x="10515249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대각선 줄무늬 318">
            <a:extLst>
              <a:ext uri="{FF2B5EF4-FFF2-40B4-BE49-F238E27FC236}">
                <a16:creationId xmlns:a16="http://schemas.microsoft.com/office/drawing/2014/main" id="{732E6109-B30F-4F55-8277-3F23E8E11FD1}"/>
              </a:ext>
            </a:extLst>
          </p:cNvPr>
          <p:cNvSpPr>
            <a:spLocks noChangeAspect="1"/>
          </p:cNvSpPr>
          <p:nvPr/>
        </p:nvSpPr>
        <p:spPr>
          <a:xfrm flipH="1">
            <a:off x="10515249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0" name="대각선 줄무늬 319">
            <a:extLst>
              <a:ext uri="{FF2B5EF4-FFF2-40B4-BE49-F238E27FC236}">
                <a16:creationId xmlns:a16="http://schemas.microsoft.com/office/drawing/2014/main" id="{9FDC4DC6-0617-4623-BF5B-C002E2ABA8B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583190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E78BB4F-D7AD-433B-9ECD-7128C5D04091}"/>
              </a:ext>
            </a:extLst>
          </p:cNvPr>
          <p:cNvSpPr/>
          <p:nvPr/>
        </p:nvSpPr>
        <p:spPr>
          <a:xfrm rot="10800000" flipH="1">
            <a:off x="10583190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대각선 줄무늬 321">
            <a:extLst>
              <a:ext uri="{FF2B5EF4-FFF2-40B4-BE49-F238E27FC236}">
                <a16:creationId xmlns:a16="http://schemas.microsoft.com/office/drawing/2014/main" id="{C787D947-944F-46C4-A22C-53CC7E67307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83190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6EB1680D-E56B-46B2-B1C4-F9DF51D268AE}"/>
              </a:ext>
            </a:extLst>
          </p:cNvPr>
          <p:cNvGrpSpPr/>
          <p:nvPr/>
        </p:nvGrpSpPr>
        <p:grpSpPr>
          <a:xfrm>
            <a:off x="10469878" y="1451104"/>
            <a:ext cx="90742" cy="181483"/>
            <a:chOff x="4466163" y="2365504"/>
            <a:chExt cx="90742" cy="181483"/>
          </a:xfrm>
          <a:solidFill>
            <a:srgbClr val="A6A6A6"/>
          </a:solidFill>
        </p:grpSpPr>
        <p:sp>
          <p:nvSpPr>
            <p:cNvPr id="324" name="대각선 줄무늬 323">
              <a:extLst>
                <a:ext uri="{FF2B5EF4-FFF2-40B4-BE49-F238E27FC236}">
                  <a16:creationId xmlns:a16="http://schemas.microsoft.com/office/drawing/2014/main" id="{A7F66AD1-D1D8-4B4A-83CD-849C08E1D3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C2AD34E-EA22-43C8-84CD-D798674D049C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대각선 줄무늬 325">
              <a:extLst>
                <a:ext uri="{FF2B5EF4-FFF2-40B4-BE49-F238E27FC236}">
                  <a16:creationId xmlns:a16="http://schemas.microsoft.com/office/drawing/2014/main" id="{DA225BAC-AC0A-4BEF-8A22-7E46CD311E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6250541-E6D6-47E5-A5D8-ECF1632443A4}"/>
              </a:ext>
            </a:extLst>
          </p:cNvPr>
          <p:cNvGrpSpPr/>
          <p:nvPr/>
        </p:nvGrpSpPr>
        <p:grpSpPr>
          <a:xfrm>
            <a:off x="10583190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328" name="대각선 줄무늬 327">
              <a:extLst>
                <a:ext uri="{FF2B5EF4-FFF2-40B4-BE49-F238E27FC236}">
                  <a16:creationId xmlns:a16="http://schemas.microsoft.com/office/drawing/2014/main" id="{D6D2C232-745D-4EBC-93B0-4F28F5B2FE8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986E53-5C20-490E-A6C9-97E1C83265BA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대각선 줄무늬 329">
              <a:extLst>
                <a:ext uri="{FF2B5EF4-FFF2-40B4-BE49-F238E27FC236}">
                  <a16:creationId xmlns:a16="http://schemas.microsoft.com/office/drawing/2014/main" id="{16179036-0AF6-4A5B-A00A-23CBB3B0B9A7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458DCF1D-254A-439D-A347-E9CE46BEBB9C}"/>
              </a:ext>
            </a:extLst>
          </p:cNvPr>
          <p:cNvGrpSpPr/>
          <p:nvPr/>
        </p:nvGrpSpPr>
        <p:grpSpPr>
          <a:xfrm flipH="1">
            <a:off x="10469878" y="181683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2" name="대각선 줄무늬 331">
              <a:extLst>
                <a:ext uri="{FF2B5EF4-FFF2-40B4-BE49-F238E27FC236}">
                  <a16:creationId xmlns:a16="http://schemas.microsoft.com/office/drawing/2014/main" id="{6D454D9B-DAB5-4B58-B22D-00D2D78FCD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F7AFC5D-B41B-44B0-8BA9-1E512C34D56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대각선 줄무늬 333">
              <a:extLst>
                <a:ext uri="{FF2B5EF4-FFF2-40B4-BE49-F238E27FC236}">
                  <a16:creationId xmlns:a16="http://schemas.microsoft.com/office/drawing/2014/main" id="{1FA5E151-7059-4DAD-96D5-6151EDE72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C27B182-9DA0-46E7-B7C5-9BAC1C2D8A59}"/>
              </a:ext>
            </a:extLst>
          </p:cNvPr>
          <p:cNvGrpSpPr/>
          <p:nvPr/>
        </p:nvGrpSpPr>
        <p:grpSpPr>
          <a:xfrm rot="10800000" flipH="1">
            <a:off x="10583190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36" name="대각선 줄무늬 335">
              <a:extLst>
                <a:ext uri="{FF2B5EF4-FFF2-40B4-BE49-F238E27FC236}">
                  <a16:creationId xmlns:a16="http://schemas.microsoft.com/office/drawing/2014/main" id="{2EA25D5F-1801-4468-A1DD-22F073DDE0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4C3B632-42FB-4E87-B25F-D1FC4238D00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대각선 줄무늬 337">
              <a:extLst>
                <a:ext uri="{FF2B5EF4-FFF2-40B4-BE49-F238E27FC236}">
                  <a16:creationId xmlns:a16="http://schemas.microsoft.com/office/drawing/2014/main" id="{5973FADC-BB4A-4840-BEB7-F7E2019DA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2AFD47BE-5C50-44E0-B8CF-4200A5AF36B4}"/>
              </a:ext>
            </a:extLst>
          </p:cNvPr>
          <p:cNvGrpSpPr/>
          <p:nvPr/>
        </p:nvGrpSpPr>
        <p:grpSpPr>
          <a:xfrm flipH="1">
            <a:off x="10469878" y="2184450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0" name="대각선 줄무늬 339">
              <a:extLst>
                <a:ext uri="{FF2B5EF4-FFF2-40B4-BE49-F238E27FC236}">
                  <a16:creationId xmlns:a16="http://schemas.microsoft.com/office/drawing/2014/main" id="{46EEF261-DBE4-4171-8374-025E19236F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B29918-828B-48E8-89C2-5C65E176B38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대각선 줄무늬 341">
              <a:extLst>
                <a:ext uri="{FF2B5EF4-FFF2-40B4-BE49-F238E27FC236}">
                  <a16:creationId xmlns:a16="http://schemas.microsoft.com/office/drawing/2014/main" id="{CFC14085-600F-41A3-A76B-05A777142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8F854031-E17B-454D-8FA9-302049DCBA68}"/>
              </a:ext>
            </a:extLst>
          </p:cNvPr>
          <p:cNvGrpSpPr/>
          <p:nvPr/>
        </p:nvGrpSpPr>
        <p:grpSpPr>
          <a:xfrm rot="10800000" flipH="1">
            <a:off x="10583190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4" name="대각선 줄무늬 343">
              <a:extLst>
                <a:ext uri="{FF2B5EF4-FFF2-40B4-BE49-F238E27FC236}">
                  <a16:creationId xmlns:a16="http://schemas.microsoft.com/office/drawing/2014/main" id="{88CA917F-BF2E-43D3-88BE-47FF952D9D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E9EC8BD-06CC-4F4D-A297-C430E0399D7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대각선 줄무늬 345">
              <a:extLst>
                <a:ext uri="{FF2B5EF4-FFF2-40B4-BE49-F238E27FC236}">
                  <a16:creationId xmlns:a16="http://schemas.microsoft.com/office/drawing/2014/main" id="{D2667798-C821-42BD-A82A-42012A204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3BB3E4-67FB-4BE1-A0C7-65EC3A427EFC}"/>
              </a:ext>
            </a:extLst>
          </p:cNvPr>
          <p:cNvGrpSpPr/>
          <p:nvPr/>
        </p:nvGrpSpPr>
        <p:grpSpPr>
          <a:xfrm flipH="1">
            <a:off x="10469878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48" name="대각선 줄무늬 347">
              <a:extLst>
                <a:ext uri="{FF2B5EF4-FFF2-40B4-BE49-F238E27FC236}">
                  <a16:creationId xmlns:a16="http://schemas.microsoft.com/office/drawing/2014/main" id="{B78D7FDE-C031-4841-8CEE-421E6C4E99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F6AF876-9A0E-46EB-AD95-89A9D886B5B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대각선 줄무늬 349">
              <a:extLst>
                <a:ext uri="{FF2B5EF4-FFF2-40B4-BE49-F238E27FC236}">
                  <a16:creationId xmlns:a16="http://schemas.microsoft.com/office/drawing/2014/main" id="{CC061282-A062-417C-A28D-E60852477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7C98632-DA3E-4167-9C50-263A8F232175}"/>
              </a:ext>
            </a:extLst>
          </p:cNvPr>
          <p:cNvGrpSpPr/>
          <p:nvPr/>
        </p:nvGrpSpPr>
        <p:grpSpPr>
          <a:xfrm rot="10800000" flipH="1">
            <a:off x="10583190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2" name="대각선 줄무늬 351">
              <a:extLst>
                <a:ext uri="{FF2B5EF4-FFF2-40B4-BE49-F238E27FC236}">
                  <a16:creationId xmlns:a16="http://schemas.microsoft.com/office/drawing/2014/main" id="{8711C03F-9561-4674-9DD6-8CFF140E70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3CB14F7-FA74-4F96-A0D2-A9C61719314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대각선 줄무늬 353">
              <a:extLst>
                <a:ext uri="{FF2B5EF4-FFF2-40B4-BE49-F238E27FC236}">
                  <a16:creationId xmlns:a16="http://schemas.microsoft.com/office/drawing/2014/main" id="{235D3A49-B34D-452A-9D2F-349A718BA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ABD8C589-49B8-4E98-B1C0-40EE19C6019F}"/>
              </a:ext>
            </a:extLst>
          </p:cNvPr>
          <p:cNvGrpSpPr/>
          <p:nvPr/>
        </p:nvGrpSpPr>
        <p:grpSpPr>
          <a:xfrm flipH="1">
            <a:off x="10469878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56" name="대각선 줄무늬 355">
              <a:extLst>
                <a:ext uri="{FF2B5EF4-FFF2-40B4-BE49-F238E27FC236}">
                  <a16:creationId xmlns:a16="http://schemas.microsoft.com/office/drawing/2014/main" id="{5D28962B-6477-4B45-B116-A4FB127E71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02E7980-F09C-4DFE-93C9-A33FF9BD30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대각선 줄무늬 357">
              <a:extLst>
                <a:ext uri="{FF2B5EF4-FFF2-40B4-BE49-F238E27FC236}">
                  <a16:creationId xmlns:a16="http://schemas.microsoft.com/office/drawing/2014/main" id="{5D64E514-C4FB-45BE-817E-9F4B6A81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E2C68465-C297-4195-9198-A88AD90774A4}"/>
              </a:ext>
            </a:extLst>
          </p:cNvPr>
          <p:cNvGrpSpPr/>
          <p:nvPr/>
        </p:nvGrpSpPr>
        <p:grpSpPr>
          <a:xfrm rot="10800000" flipH="1">
            <a:off x="10583190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0" name="대각선 줄무늬 359">
              <a:extLst>
                <a:ext uri="{FF2B5EF4-FFF2-40B4-BE49-F238E27FC236}">
                  <a16:creationId xmlns:a16="http://schemas.microsoft.com/office/drawing/2014/main" id="{B93DD4F3-86BA-4128-BA08-2E8A10EA98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9BF8804-5C3A-47FF-A181-D8E1DC7907BC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대각선 줄무늬 361">
              <a:extLst>
                <a:ext uri="{FF2B5EF4-FFF2-40B4-BE49-F238E27FC236}">
                  <a16:creationId xmlns:a16="http://schemas.microsoft.com/office/drawing/2014/main" id="{BC106170-021F-477A-839F-903E68DCF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DA32871-6D6F-4ECB-A175-F6533D11F1A0}"/>
              </a:ext>
            </a:extLst>
          </p:cNvPr>
          <p:cNvGrpSpPr/>
          <p:nvPr/>
        </p:nvGrpSpPr>
        <p:grpSpPr>
          <a:xfrm flipH="1">
            <a:off x="10469878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4" name="대각선 줄무늬 363">
              <a:extLst>
                <a:ext uri="{FF2B5EF4-FFF2-40B4-BE49-F238E27FC236}">
                  <a16:creationId xmlns:a16="http://schemas.microsoft.com/office/drawing/2014/main" id="{19BF6120-5D44-4314-AC70-0974673D0F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B422224E-FCBF-44A3-ADD0-B010DB3C88A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대각선 줄무늬 365">
              <a:extLst>
                <a:ext uri="{FF2B5EF4-FFF2-40B4-BE49-F238E27FC236}">
                  <a16:creationId xmlns:a16="http://schemas.microsoft.com/office/drawing/2014/main" id="{CEEE463E-B0A7-487F-AA17-5B11FF9E3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D2DDDC7E-3917-4FAD-B6C4-148A2D04D6D5}"/>
              </a:ext>
            </a:extLst>
          </p:cNvPr>
          <p:cNvGrpSpPr/>
          <p:nvPr/>
        </p:nvGrpSpPr>
        <p:grpSpPr>
          <a:xfrm rot="10800000" flipH="1">
            <a:off x="10583190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68" name="대각선 줄무늬 367">
              <a:extLst>
                <a:ext uri="{FF2B5EF4-FFF2-40B4-BE49-F238E27FC236}">
                  <a16:creationId xmlns:a16="http://schemas.microsoft.com/office/drawing/2014/main" id="{2C07706A-DEB5-47FC-A23E-EB9207D3A8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00C63B3-5EB8-4297-BBDA-EA88DB3D4C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대각선 줄무늬 369">
              <a:extLst>
                <a:ext uri="{FF2B5EF4-FFF2-40B4-BE49-F238E27FC236}">
                  <a16:creationId xmlns:a16="http://schemas.microsoft.com/office/drawing/2014/main" id="{B001EBAD-7E24-4043-B9FC-67E1C7928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2E0CF731-2063-4482-AF15-ACE52C3B0DBE}"/>
              </a:ext>
            </a:extLst>
          </p:cNvPr>
          <p:cNvGrpSpPr/>
          <p:nvPr/>
        </p:nvGrpSpPr>
        <p:grpSpPr>
          <a:xfrm flipH="1">
            <a:off x="10469878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2" name="대각선 줄무늬 371">
              <a:extLst>
                <a:ext uri="{FF2B5EF4-FFF2-40B4-BE49-F238E27FC236}">
                  <a16:creationId xmlns:a16="http://schemas.microsoft.com/office/drawing/2014/main" id="{9E7D192D-FFCA-4AFD-9C75-7B3092ED29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FD11F49-0CBC-4FBD-96FF-9A28469B3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대각선 줄무늬 373">
              <a:extLst>
                <a:ext uri="{FF2B5EF4-FFF2-40B4-BE49-F238E27FC236}">
                  <a16:creationId xmlns:a16="http://schemas.microsoft.com/office/drawing/2014/main" id="{888B24DD-4959-41EE-8F67-A5F43605E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5C624C38-097B-4E2C-9EF1-5C4A29BAF5D1}"/>
              </a:ext>
            </a:extLst>
          </p:cNvPr>
          <p:cNvGrpSpPr/>
          <p:nvPr/>
        </p:nvGrpSpPr>
        <p:grpSpPr>
          <a:xfrm rot="10800000" flipH="1">
            <a:off x="10583190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76" name="대각선 줄무늬 375">
              <a:extLst>
                <a:ext uri="{FF2B5EF4-FFF2-40B4-BE49-F238E27FC236}">
                  <a16:creationId xmlns:a16="http://schemas.microsoft.com/office/drawing/2014/main" id="{4C959FC9-3393-4EB9-ADB7-EA32639C0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2CDC6FD8-0296-473D-95FF-8AB06D88D11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대각선 줄무늬 377">
              <a:extLst>
                <a:ext uri="{FF2B5EF4-FFF2-40B4-BE49-F238E27FC236}">
                  <a16:creationId xmlns:a16="http://schemas.microsoft.com/office/drawing/2014/main" id="{679584DE-1D61-4FE2-A60F-0DE4DE860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0140ACFD-A2A9-412B-A726-1044383144AD}"/>
              </a:ext>
            </a:extLst>
          </p:cNvPr>
          <p:cNvGrpSpPr/>
          <p:nvPr/>
        </p:nvGrpSpPr>
        <p:grpSpPr>
          <a:xfrm flipH="1">
            <a:off x="10469878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0" name="대각선 줄무늬 379">
              <a:extLst>
                <a:ext uri="{FF2B5EF4-FFF2-40B4-BE49-F238E27FC236}">
                  <a16:creationId xmlns:a16="http://schemas.microsoft.com/office/drawing/2014/main" id="{04B8272E-2C3F-4A73-83D2-01256A9A74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1D05AD8-9BE9-4363-8D65-D1BED5C8182E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대각선 줄무늬 381">
              <a:extLst>
                <a:ext uri="{FF2B5EF4-FFF2-40B4-BE49-F238E27FC236}">
                  <a16:creationId xmlns:a16="http://schemas.microsoft.com/office/drawing/2014/main" id="{A7AB8726-C275-409D-AC21-454F70496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22E846D-E239-4245-81B2-ADF51E7B94B9}"/>
              </a:ext>
            </a:extLst>
          </p:cNvPr>
          <p:cNvGrpSpPr/>
          <p:nvPr/>
        </p:nvGrpSpPr>
        <p:grpSpPr>
          <a:xfrm rot="10800000" flipH="1">
            <a:off x="10583190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84" name="대각선 줄무늬 383">
              <a:extLst>
                <a:ext uri="{FF2B5EF4-FFF2-40B4-BE49-F238E27FC236}">
                  <a16:creationId xmlns:a16="http://schemas.microsoft.com/office/drawing/2014/main" id="{17AA57D6-8924-4C6A-8205-2AE6D18A35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CB9FBF5-978F-4AF4-937A-A8DE3B828D5F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대각선 줄무늬 385">
              <a:extLst>
                <a:ext uri="{FF2B5EF4-FFF2-40B4-BE49-F238E27FC236}">
                  <a16:creationId xmlns:a16="http://schemas.microsoft.com/office/drawing/2014/main" id="{F9090447-C117-4D33-A686-4350B3875E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9C3627FF-C0F3-4AD4-A15E-043AB39A408E}"/>
              </a:ext>
            </a:extLst>
          </p:cNvPr>
          <p:cNvSpPr/>
          <p:nvPr/>
        </p:nvSpPr>
        <p:spPr>
          <a:xfrm>
            <a:off x="10331875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3F84A5B-CAC9-4716-AFD1-F300883F412E}"/>
              </a:ext>
            </a:extLst>
          </p:cNvPr>
          <p:cNvSpPr/>
          <p:nvPr/>
        </p:nvSpPr>
        <p:spPr>
          <a:xfrm>
            <a:off x="9251741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B92D46B9-645E-4DE2-8CEB-BC91F1BF5188}"/>
              </a:ext>
            </a:extLst>
          </p:cNvPr>
          <p:cNvGrpSpPr/>
          <p:nvPr/>
        </p:nvGrpSpPr>
        <p:grpSpPr>
          <a:xfrm>
            <a:off x="3454407" y="5446563"/>
            <a:ext cx="1087887" cy="350265"/>
            <a:chOff x="3686337" y="5864649"/>
            <a:chExt cx="1087887" cy="350265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782BFDE-6A69-40E9-B058-7AA334E296F4}"/>
                </a:ext>
              </a:extLst>
            </p:cNvPr>
            <p:cNvSpPr/>
            <p:nvPr/>
          </p:nvSpPr>
          <p:spPr>
            <a:xfrm>
              <a:off x="3686337" y="5864649"/>
              <a:ext cx="1087887" cy="350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DF41B356-2848-481C-9CCA-8B1987FF2D6E}"/>
                </a:ext>
              </a:extLst>
            </p:cNvPr>
            <p:cNvSpPr txBox="1"/>
            <p:nvPr/>
          </p:nvSpPr>
          <p:spPr>
            <a:xfrm>
              <a:off x="3686338" y="5876360"/>
              <a:ext cx="1087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모든 항목의 설정을</a:t>
              </a:r>
              <a:endParaRPr lang="en-US" altLang="ko-KR" sz="800" dirty="0"/>
            </a:p>
            <a:p>
              <a:r>
                <a:rPr lang="ko-KR" altLang="en-US" sz="800" dirty="0"/>
                <a:t>비활성화 합니다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</p:grp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219A41B1-7281-4209-AA32-38D2A7FC5DA6}"/>
              </a:ext>
            </a:extLst>
          </p:cNvPr>
          <p:cNvSpPr/>
          <p:nvPr/>
        </p:nvSpPr>
        <p:spPr>
          <a:xfrm rot="10800000" flipH="1">
            <a:off x="7370962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사각형: 잘린 한쪽 모서리 386">
            <a:extLst>
              <a:ext uri="{FF2B5EF4-FFF2-40B4-BE49-F238E27FC236}">
                <a16:creationId xmlns:a16="http://schemas.microsoft.com/office/drawing/2014/main" id="{660E28D1-8B5D-4891-AA53-340E5347486A}"/>
              </a:ext>
            </a:extLst>
          </p:cNvPr>
          <p:cNvSpPr/>
          <p:nvPr/>
        </p:nvSpPr>
        <p:spPr>
          <a:xfrm rot="10800000" flipH="1">
            <a:off x="7370964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92C9FE-C1AD-4C17-B4FE-52F07A5773E9}"/>
              </a:ext>
            </a:extLst>
          </p:cNvPr>
          <p:cNvSpPr txBox="1"/>
          <p:nvPr/>
        </p:nvSpPr>
        <p:spPr>
          <a:xfrm>
            <a:off x="7327525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A52B465-E615-4DBC-BC8F-165ED9070CA5}"/>
              </a:ext>
            </a:extLst>
          </p:cNvPr>
          <p:cNvSpPr txBox="1"/>
          <p:nvPr/>
        </p:nvSpPr>
        <p:spPr>
          <a:xfrm>
            <a:off x="7327525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0F1A098-E471-4B96-B674-4142ACCD4157}"/>
              </a:ext>
            </a:extLst>
          </p:cNvPr>
          <p:cNvSpPr/>
          <p:nvPr/>
        </p:nvSpPr>
        <p:spPr>
          <a:xfrm>
            <a:off x="1050790" y="56296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A5839EC-1869-4521-A6DD-7A947F496D58}"/>
              </a:ext>
            </a:extLst>
          </p:cNvPr>
          <p:cNvSpPr/>
          <p:nvPr/>
        </p:nvSpPr>
        <p:spPr>
          <a:xfrm>
            <a:off x="4263674" y="634514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21" name="사각형: 잘린 대각선 방향 모서리 220">
            <a:extLst>
              <a:ext uri="{FF2B5EF4-FFF2-40B4-BE49-F238E27FC236}">
                <a16:creationId xmlns:a16="http://schemas.microsoft.com/office/drawing/2014/main" id="{0F49A752-A4E2-4BF1-942F-6D1B7C0A1494}"/>
              </a:ext>
            </a:extLst>
          </p:cNvPr>
          <p:cNvSpPr/>
          <p:nvPr/>
        </p:nvSpPr>
        <p:spPr>
          <a:xfrm>
            <a:off x="1056536" y="562964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정렬 순서 설정창</a:t>
            </a:r>
          </a:p>
        </p:txBody>
      </p:sp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F3A45514-2108-49AE-AEAE-E4C89E0AF3BB}"/>
              </a:ext>
            </a:extLst>
          </p:cNvPr>
          <p:cNvSpPr/>
          <p:nvPr/>
        </p:nvSpPr>
        <p:spPr>
          <a:xfrm flipH="1">
            <a:off x="3470776" y="4565053"/>
            <a:ext cx="1016392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C37A674-9E49-4B04-B5F8-024D8F61368B}"/>
              </a:ext>
            </a:extLst>
          </p:cNvPr>
          <p:cNvSpPr txBox="1"/>
          <p:nvPr/>
        </p:nvSpPr>
        <p:spPr>
          <a:xfrm>
            <a:off x="3442500" y="4565053"/>
            <a:ext cx="1099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정렬 순서 적용</a:t>
            </a:r>
          </a:p>
        </p:txBody>
      </p:sp>
      <p:graphicFrame>
        <p:nvGraphicFramePr>
          <p:cNvPr id="224" name="표 196">
            <a:extLst>
              <a:ext uri="{FF2B5EF4-FFF2-40B4-BE49-F238E27FC236}">
                <a16:creationId xmlns:a16="http://schemas.microsoft.com/office/drawing/2014/main" id="{A301E80C-924E-4005-A471-4B8471DD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04291"/>
              </p:ext>
            </p:extLst>
          </p:nvPr>
        </p:nvGraphicFramePr>
        <p:xfrm>
          <a:off x="1157849" y="1008127"/>
          <a:ext cx="3307502" cy="331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78">
                  <a:extLst>
                    <a:ext uri="{9D8B030D-6E8A-4147-A177-3AD203B41FA5}">
                      <a16:colId xmlns:a16="http://schemas.microsoft.com/office/drawing/2014/main" val="3930281165"/>
                    </a:ext>
                  </a:extLst>
                </a:gridCol>
                <a:gridCol w="326924">
                  <a:extLst>
                    <a:ext uri="{9D8B030D-6E8A-4147-A177-3AD203B41FA5}">
                      <a16:colId xmlns:a16="http://schemas.microsoft.com/office/drawing/2014/main" val="4195540407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93335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95206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31595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68661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6713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5956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6196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01770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pPr algn="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017898"/>
                  </a:ext>
                </a:extLst>
              </a:tr>
            </a:tbl>
          </a:graphicData>
        </a:graphic>
      </p:graphicFrame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840946B-417F-42F4-9CC0-13BF93529707}"/>
              </a:ext>
            </a:extLst>
          </p:cNvPr>
          <p:cNvSpPr/>
          <p:nvPr/>
        </p:nvSpPr>
        <p:spPr>
          <a:xfrm>
            <a:off x="1161071" y="2542750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체력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758D7BF-61A6-40C1-A673-63FD15DFDA59}"/>
              </a:ext>
            </a:extLst>
          </p:cNvPr>
          <p:cNvSpPr/>
          <p:nvPr/>
        </p:nvSpPr>
        <p:spPr>
          <a:xfrm>
            <a:off x="1161071" y="2909423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공격력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C24D988-D2CE-4E69-BB07-C36C926D7BFC}"/>
              </a:ext>
            </a:extLst>
          </p:cNvPr>
          <p:cNvSpPr/>
          <p:nvPr/>
        </p:nvSpPr>
        <p:spPr>
          <a:xfrm>
            <a:off x="1161070" y="3276096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사거리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CA2EDC-A4CE-42ED-BA3E-F44C1A936349}"/>
              </a:ext>
            </a:extLst>
          </p:cNvPr>
          <p:cNvSpPr/>
          <p:nvPr/>
        </p:nvSpPr>
        <p:spPr>
          <a:xfrm>
            <a:off x="1161070" y="3639333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기물 속도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2D1BAE-B632-4F4D-BD32-2D3C7F9B3360}"/>
              </a:ext>
            </a:extLst>
          </p:cNvPr>
          <p:cNvSpPr/>
          <p:nvPr/>
        </p:nvSpPr>
        <p:spPr>
          <a:xfrm>
            <a:off x="1161071" y="1442731"/>
            <a:ext cx="863510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종류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5995CB8-0A88-48C5-AF88-15A39FA11CF1}"/>
              </a:ext>
            </a:extLst>
          </p:cNvPr>
          <p:cNvSpPr/>
          <p:nvPr/>
        </p:nvSpPr>
        <p:spPr>
          <a:xfrm>
            <a:off x="1161071" y="1809404"/>
            <a:ext cx="6687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284C234-85BC-4026-9B94-A9E9529FAAC3}"/>
              </a:ext>
            </a:extLst>
          </p:cNvPr>
          <p:cNvSpPr/>
          <p:nvPr/>
        </p:nvSpPr>
        <p:spPr>
          <a:xfrm>
            <a:off x="1161071" y="2176077"/>
            <a:ext cx="4909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1099CB5-AAA2-4255-AEDF-47A013F674DF}"/>
              </a:ext>
            </a:extLst>
          </p:cNvPr>
          <p:cNvSpPr/>
          <p:nvPr/>
        </p:nvSpPr>
        <p:spPr>
          <a:xfrm>
            <a:off x="1159795" y="4009442"/>
            <a:ext cx="1024377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스킬 사거리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00826-FC89-447A-99F2-841A7D76424F}"/>
              </a:ext>
            </a:extLst>
          </p:cNvPr>
          <p:cNvSpPr/>
          <p:nvPr/>
        </p:nvSpPr>
        <p:spPr>
          <a:xfrm>
            <a:off x="1161071" y="1076058"/>
            <a:ext cx="753578" cy="25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카드 명</a:t>
            </a:r>
          </a:p>
        </p:txBody>
      </p:sp>
      <p:sp>
        <p:nvSpPr>
          <p:cNvPr id="234" name="대각선 줄무늬 233">
            <a:extLst>
              <a:ext uri="{FF2B5EF4-FFF2-40B4-BE49-F238E27FC236}">
                <a16:creationId xmlns:a16="http://schemas.microsoft.com/office/drawing/2014/main" id="{CC56EF83-B499-45E1-90F2-9B4C3EF9D159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230710" y="1083709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53D422-D636-4115-B3AE-9BCE28F85637}"/>
              </a:ext>
            </a:extLst>
          </p:cNvPr>
          <p:cNvSpPr/>
          <p:nvPr/>
        </p:nvSpPr>
        <p:spPr>
          <a:xfrm flipH="1">
            <a:off x="4276081" y="1129080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대각선 줄무늬 235">
            <a:extLst>
              <a:ext uri="{FF2B5EF4-FFF2-40B4-BE49-F238E27FC236}">
                <a16:creationId xmlns:a16="http://schemas.microsoft.com/office/drawing/2014/main" id="{E08EB71E-9101-4A56-8A16-BA4BBE533386}"/>
              </a:ext>
            </a:extLst>
          </p:cNvPr>
          <p:cNvSpPr>
            <a:spLocks noChangeAspect="1"/>
          </p:cNvSpPr>
          <p:nvPr/>
        </p:nvSpPr>
        <p:spPr>
          <a:xfrm flipH="1">
            <a:off x="4276081" y="12198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대각선 줄무늬 236">
            <a:extLst>
              <a:ext uri="{FF2B5EF4-FFF2-40B4-BE49-F238E27FC236}">
                <a16:creationId xmlns:a16="http://schemas.microsoft.com/office/drawing/2014/main" id="{3C5DAAA1-8B21-4F37-905B-65F749D114F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344022" y="1226362"/>
            <a:ext cx="90742" cy="90742"/>
          </a:xfrm>
          <a:prstGeom prst="diagStrip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1F6A24-20DE-4134-BFB7-142892497C6E}"/>
              </a:ext>
            </a:extLst>
          </p:cNvPr>
          <p:cNvSpPr/>
          <p:nvPr/>
        </p:nvSpPr>
        <p:spPr>
          <a:xfrm rot="10800000" flipH="1">
            <a:off x="4344022" y="1180992"/>
            <a:ext cx="45371" cy="907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대각선 줄무늬 238">
            <a:extLst>
              <a:ext uri="{FF2B5EF4-FFF2-40B4-BE49-F238E27FC236}">
                <a16:creationId xmlns:a16="http://schemas.microsoft.com/office/drawing/2014/main" id="{8D1F0D5A-D4D8-44FD-B746-90224C14423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344022" y="1135621"/>
            <a:ext cx="45371" cy="45371"/>
          </a:xfrm>
          <a:prstGeom prst="diagStripe">
            <a:avLst>
              <a:gd name="adj" fmla="val 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9731FA8-D3A5-42EE-A1AC-DECB1D93C293}"/>
              </a:ext>
            </a:extLst>
          </p:cNvPr>
          <p:cNvGrpSpPr/>
          <p:nvPr/>
        </p:nvGrpSpPr>
        <p:grpSpPr>
          <a:xfrm>
            <a:off x="4230710" y="1451104"/>
            <a:ext cx="90742" cy="181483"/>
            <a:chOff x="4466163" y="2365504"/>
            <a:chExt cx="90742" cy="181483"/>
          </a:xfrm>
          <a:solidFill>
            <a:srgbClr val="404040"/>
          </a:solidFill>
        </p:grpSpPr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09A5095A-3A5A-4FE3-826A-570B88AEB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4466163" y="2365504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14E6B5D-3779-4131-8DAC-36E0FEBC8185}"/>
                </a:ext>
              </a:extLst>
            </p:cNvPr>
            <p:cNvSpPr/>
            <p:nvPr/>
          </p:nvSpPr>
          <p:spPr>
            <a:xfrm flipH="1">
              <a:off x="4511534" y="2410875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대각선 줄무늬 242">
              <a:extLst>
                <a:ext uri="{FF2B5EF4-FFF2-40B4-BE49-F238E27FC236}">
                  <a16:creationId xmlns:a16="http://schemas.microsoft.com/office/drawing/2014/main" id="{0144C8A0-2A20-41BF-B32A-EE44DA3916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1534" y="25016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0D56CA5-CAE1-4C7F-9C98-E09FCCDECB81}"/>
              </a:ext>
            </a:extLst>
          </p:cNvPr>
          <p:cNvGrpSpPr/>
          <p:nvPr/>
        </p:nvGrpSpPr>
        <p:grpSpPr>
          <a:xfrm>
            <a:off x="4344022" y="1503016"/>
            <a:ext cx="90742" cy="181483"/>
            <a:chOff x="4579475" y="2417416"/>
            <a:chExt cx="90742" cy="181483"/>
          </a:xfrm>
          <a:solidFill>
            <a:srgbClr val="A6A6A6"/>
          </a:solidFill>
        </p:grpSpPr>
        <p:sp>
          <p:nvSpPr>
            <p:cNvPr id="245" name="대각선 줄무늬 244">
              <a:extLst>
                <a:ext uri="{FF2B5EF4-FFF2-40B4-BE49-F238E27FC236}">
                  <a16:creationId xmlns:a16="http://schemas.microsoft.com/office/drawing/2014/main" id="{DD530AEC-3D42-48C3-8417-26B9EEAC618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79475" y="2508157"/>
              <a:ext cx="90742" cy="90742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558159-FA61-4BA2-A3C7-6CD9B7B018C0}"/>
                </a:ext>
              </a:extLst>
            </p:cNvPr>
            <p:cNvSpPr/>
            <p:nvPr/>
          </p:nvSpPr>
          <p:spPr>
            <a:xfrm rot="10800000" flipH="1">
              <a:off x="4579475" y="2462787"/>
              <a:ext cx="45371" cy="9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대각선 줄무늬 246">
              <a:extLst>
                <a:ext uri="{FF2B5EF4-FFF2-40B4-BE49-F238E27FC236}">
                  <a16:creationId xmlns:a16="http://schemas.microsoft.com/office/drawing/2014/main" id="{7EA400BA-C883-4744-8716-76A0F96CCAED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579475" y="2417416"/>
              <a:ext cx="45371" cy="45371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9A9C03-E7D0-4B1D-A900-EB49B84D9BEF}"/>
              </a:ext>
            </a:extLst>
          </p:cNvPr>
          <p:cNvGrpSpPr/>
          <p:nvPr/>
        </p:nvGrpSpPr>
        <p:grpSpPr>
          <a:xfrm flipH="1">
            <a:off x="4230710" y="1816831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49" name="대각선 줄무늬 248">
              <a:extLst>
                <a:ext uri="{FF2B5EF4-FFF2-40B4-BE49-F238E27FC236}">
                  <a16:creationId xmlns:a16="http://schemas.microsoft.com/office/drawing/2014/main" id="{A6C24E8B-BBBF-46FD-A810-632A2C77EA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A5A0E7C-F16D-4D86-8F49-8150FC6134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37BE7082-35E3-4290-883C-029A225B2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A9D457-6A08-4EF4-BE90-76E705E0DBC9}"/>
              </a:ext>
            </a:extLst>
          </p:cNvPr>
          <p:cNvGrpSpPr/>
          <p:nvPr/>
        </p:nvGrpSpPr>
        <p:grpSpPr>
          <a:xfrm rot="10800000" flipH="1">
            <a:off x="4344022" y="186874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53" name="대각선 줄무늬 252">
              <a:extLst>
                <a:ext uri="{FF2B5EF4-FFF2-40B4-BE49-F238E27FC236}">
                  <a16:creationId xmlns:a16="http://schemas.microsoft.com/office/drawing/2014/main" id="{A0BA5AF9-F98D-4FF9-B45F-B7C36B033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C06A640-63B7-4D55-99DA-431B7880A1A0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5A125BC3-B052-44D1-A428-CCD4AE281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9BF307C8-F5A5-4489-BCFC-3E73E0F540C7}"/>
              </a:ext>
            </a:extLst>
          </p:cNvPr>
          <p:cNvGrpSpPr/>
          <p:nvPr/>
        </p:nvGrpSpPr>
        <p:grpSpPr>
          <a:xfrm flipH="1">
            <a:off x="4230710" y="2184450"/>
            <a:ext cx="90742" cy="181483"/>
            <a:chOff x="10406722" y="1916352"/>
            <a:chExt cx="720000" cy="1440000"/>
          </a:xfrm>
          <a:solidFill>
            <a:srgbClr val="404040"/>
          </a:solidFill>
        </p:grpSpPr>
        <p:sp>
          <p:nvSpPr>
            <p:cNvPr id="257" name="대각선 줄무늬 256">
              <a:extLst>
                <a:ext uri="{FF2B5EF4-FFF2-40B4-BE49-F238E27FC236}">
                  <a16:creationId xmlns:a16="http://schemas.microsoft.com/office/drawing/2014/main" id="{198F2466-BE0E-42BB-84C3-1F1EA6C717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CED04BB-47E1-4A55-9C20-529DE5E21C5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7ECC74F9-D605-4EAB-B4D3-ACD777DAB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2B3AC9B-E9A4-45BF-9BD8-E4588B5B3DE5}"/>
              </a:ext>
            </a:extLst>
          </p:cNvPr>
          <p:cNvGrpSpPr/>
          <p:nvPr/>
        </p:nvGrpSpPr>
        <p:grpSpPr>
          <a:xfrm rot="10800000" flipH="1">
            <a:off x="4344022" y="2236362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20EC8CE8-93EE-443D-ADB3-3C8A85D8E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7C0BD21-87DD-4FB8-8053-00465C1D9E5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대각선 줄무늬 262">
              <a:extLst>
                <a:ext uri="{FF2B5EF4-FFF2-40B4-BE49-F238E27FC236}">
                  <a16:creationId xmlns:a16="http://schemas.microsoft.com/office/drawing/2014/main" id="{C0D2A2CE-06B3-41F3-A3DE-09A3FB716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848306B-9DAF-4ACF-8A59-3AF8BB21F917}"/>
              </a:ext>
            </a:extLst>
          </p:cNvPr>
          <p:cNvGrpSpPr/>
          <p:nvPr/>
        </p:nvGrpSpPr>
        <p:grpSpPr>
          <a:xfrm flipH="1">
            <a:off x="4230710" y="25528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05A752E8-00FB-47C6-8AC0-C5F89FB44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D42A02D-9813-4BF0-A761-ADB93D1681D6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대각선 줄무늬 266">
              <a:extLst>
                <a:ext uri="{FF2B5EF4-FFF2-40B4-BE49-F238E27FC236}">
                  <a16:creationId xmlns:a16="http://schemas.microsoft.com/office/drawing/2014/main" id="{AB7EB666-E470-47B5-B246-DBCC0D1AE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29C37A1-CF2A-4B1B-8FDC-CA98CB70A3A7}"/>
              </a:ext>
            </a:extLst>
          </p:cNvPr>
          <p:cNvGrpSpPr/>
          <p:nvPr/>
        </p:nvGrpSpPr>
        <p:grpSpPr>
          <a:xfrm rot="10800000" flipH="1">
            <a:off x="4344022" y="26047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47E7A834-A6D9-4F72-B4EC-EF3F5632FC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4C90F50-DF85-4FEA-A62A-6EE78ED90FD1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대각선 줄무늬 270">
              <a:extLst>
                <a:ext uri="{FF2B5EF4-FFF2-40B4-BE49-F238E27FC236}">
                  <a16:creationId xmlns:a16="http://schemas.microsoft.com/office/drawing/2014/main" id="{BBB502DA-E997-4E1B-8F22-D1F05AFE1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207DFFA6-A83B-43FC-A7B1-C121BA3435CB}"/>
              </a:ext>
            </a:extLst>
          </p:cNvPr>
          <p:cNvGrpSpPr/>
          <p:nvPr/>
        </p:nvGrpSpPr>
        <p:grpSpPr>
          <a:xfrm flipH="1">
            <a:off x="4230710" y="29162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7B894682-B1AF-4062-BC04-CD3BE045A8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5A4D63C-79F8-4FEB-BEDB-8601C3A9C697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AA183323-1B71-46C0-B25B-C4B6EB782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F4D1341C-0194-44C4-A27E-91E9EC5B228E}"/>
              </a:ext>
            </a:extLst>
          </p:cNvPr>
          <p:cNvGrpSpPr/>
          <p:nvPr/>
        </p:nvGrpSpPr>
        <p:grpSpPr>
          <a:xfrm rot="10800000" flipH="1">
            <a:off x="4344022" y="29681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77" name="대각선 줄무늬 276">
              <a:extLst>
                <a:ext uri="{FF2B5EF4-FFF2-40B4-BE49-F238E27FC236}">
                  <a16:creationId xmlns:a16="http://schemas.microsoft.com/office/drawing/2014/main" id="{4C515FA0-DC45-4A4E-A9A1-D2D5C6F1C2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7108D7-52B2-4136-A591-C9F4136F0D5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대각선 줄무늬 278">
              <a:extLst>
                <a:ext uri="{FF2B5EF4-FFF2-40B4-BE49-F238E27FC236}">
                  <a16:creationId xmlns:a16="http://schemas.microsoft.com/office/drawing/2014/main" id="{C5A9DE92-1344-48CB-B5C0-AC31FB91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8E01435-DD46-4AEE-8733-2EDFABFE5C31}"/>
              </a:ext>
            </a:extLst>
          </p:cNvPr>
          <p:cNvGrpSpPr/>
          <p:nvPr/>
        </p:nvGrpSpPr>
        <p:grpSpPr>
          <a:xfrm flipH="1">
            <a:off x="4230710" y="328555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1" name="대각선 줄무늬 280">
              <a:extLst>
                <a:ext uri="{FF2B5EF4-FFF2-40B4-BE49-F238E27FC236}">
                  <a16:creationId xmlns:a16="http://schemas.microsoft.com/office/drawing/2014/main" id="{F060F1C7-34E3-4DB9-BA04-4037A7153F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56E36CD-F635-4104-9E61-B4DE5EB0032B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대각선 줄무늬 282">
              <a:extLst>
                <a:ext uri="{FF2B5EF4-FFF2-40B4-BE49-F238E27FC236}">
                  <a16:creationId xmlns:a16="http://schemas.microsoft.com/office/drawing/2014/main" id="{1216B441-78FC-4E89-956F-9A60A9E2A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6EB8AE-F7BC-48E5-99D9-6B4B7AB6D21C}"/>
              </a:ext>
            </a:extLst>
          </p:cNvPr>
          <p:cNvGrpSpPr/>
          <p:nvPr/>
        </p:nvGrpSpPr>
        <p:grpSpPr>
          <a:xfrm rot="10800000" flipH="1">
            <a:off x="4344022" y="333746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5" name="대각선 줄무늬 284">
              <a:extLst>
                <a:ext uri="{FF2B5EF4-FFF2-40B4-BE49-F238E27FC236}">
                  <a16:creationId xmlns:a16="http://schemas.microsoft.com/office/drawing/2014/main" id="{420DF495-D258-45A8-B043-7550A6724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78DFF00-D6FF-4F72-9315-AE59A4693EC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대각선 줄무늬 286">
              <a:extLst>
                <a:ext uri="{FF2B5EF4-FFF2-40B4-BE49-F238E27FC236}">
                  <a16:creationId xmlns:a16="http://schemas.microsoft.com/office/drawing/2014/main" id="{9C14609F-7C6D-479D-8561-E049C64C5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653B677-1B3F-476C-B5D9-784ABD66DBF5}"/>
              </a:ext>
            </a:extLst>
          </p:cNvPr>
          <p:cNvGrpSpPr/>
          <p:nvPr/>
        </p:nvGrpSpPr>
        <p:grpSpPr>
          <a:xfrm flipH="1">
            <a:off x="4230710" y="3646501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89" name="대각선 줄무늬 288">
              <a:extLst>
                <a:ext uri="{FF2B5EF4-FFF2-40B4-BE49-F238E27FC236}">
                  <a16:creationId xmlns:a16="http://schemas.microsoft.com/office/drawing/2014/main" id="{CF67AC0E-B1C8-4BCE-A1F8-1E9700CF58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87D7061-90CC-4806-B88F-E586B5C08D49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대각선 줄무늬 290">
              <a:extLst>
                <a:ext uri="{FF2B5EF4-FFF2-40B4-BE49-F238E27FC236}">
                  <a16:creationId xmlns:a16="http://schemas.microsoft.com/office/drawing/2014/main" id="{F11E9A19-3251-4D80-A092-F5577212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FC8D05-1FBD-4EDB-9DAE-17B8A398038D}"/>
              </a:ext>
            </a:extLst>
          </p:cNvPr>
          <p:cNvGrpSpPr/>
          <p:nvPr/>
        </p:nvGrpSpPr>
        <p:grpSpPr>
          <a:xfrm rot="10800000" flipH="1">
            <a:off x="4344022" y="3698413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3" name="대각선 줄무늬 292">
              <a:extLst>
                <a:ext uri="{FF2B5EF4-FFF2-40B4-BE49-F238E27FC236}">
                  <a16:creationId xmlns:a16="http://schemas.microsoft.com/office/drawing/2014/main" id="{AE88CE3A-A5A9-4AA5-9082-49EF07F02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36BD3ED-19EF-4DCF-A33E-38196056D585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대각선 줄무늬 294">
              <a:extLst>
                <a:ext uri="{FF2B5EF4-FFF2-40B4-BE49-F238E27FC236}">
                  <a16:creationId xmlns:a16="http://schemas.microsoft.com/office/drawing/2014/main" id="{0A32EDD8-50E5-4A05-BFAD-DB519C154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6EF49E6-7A34-4390-88F0-B1ED96AF31E8}"/>
              </a:ext>
            </a:extLst>
          </p:cNvPr>
          <p:cNvGrpSpPr/>
          <p:nvPr/>
        </p:nvGrpSpPr>
        <p:grpSpPr>
          <a:xfrm flipH="1">
            <a:off x="4230710" y="4017815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297" name="대각선 줄무늬 296">
              <a:extLst>
                <a:ext uri="{FF2B5EF4-FFF2-40B4-BE49-F238E27FC236}">
                  <a16:creationId xmlns:a16="http://schemas.microsoft.com/office/drawing/2014/main" id="{061E4469-E594-40D4-B20B-0B6E19E655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F7B1C6A-5CEC-4239-AE0F-8AED209000E2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대각선 줄무늬 298">
              <a:extLst>
                <a:ext uri="{FF2B5EF4-FFF2-40B4-BE49-F238E27FC236}">
                  <a16:creationId xmlns:a16="http://schemas.microsoft.com/office/drawing/2014/main" id="{AF1F03F1-E3A7-4070-91B7-9157FE9F7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CE538DC-D7EA-43CF-8FF3-07E63F1F5385}"/>
              </a:ext>
            </a:extLst>
          </p:cNvPr>
          <p:cNvGrpSpPr/>
          <p:nvPr/>
        </p:nvGrpSpPr>
        <p:grpSpPr>
          <a:xfrm rot="10800000" flipH="1">
            <a:off x="4344022" y="4069727"/>
            <a:ext cx="90742" cy="181483"/>
            <a:chOff x="10406722" y="1916352"/>
            <a:chExt cx="720000" cy="1440000"/>
          </a:xfrm>
          <a:solidFill>
            <a:srgbClr val="A6A6A6"/>
          </a:solidFill>
        </p:grpSpPr>
        <p:sp>
          <p:nvSpPr>
            <p:cNvPr id="395" name="대각선 줄무늬 394">
              <a:extLst>
                <a:ext uri="{FF2B5EF4-FFF2-40B4-BE49-F238E27FC236}">
                  <a16:creationId xmlns:a16="http://schemas.microsoft.com/office/drawing/2014/main" id="{38D415C9-71EA-40C5-811E-EEB35055B5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6722" y="1916352"/>
              <a:ext cx="720000" cy="720000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040422A-1507-4048-9C03-6B272FC38753}"/>
                </a:ext>
              </a:extLst>
            </p:cNvPr>
            <p:cNvSpPr/>
            <p:nvPr/>
          </p:nvSpPr>
          <p:spPr>
            <a:xfrm>
              <a:off x="10406722" y="2276352"/>
              <a:ext cx="36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대각선 줄무늬 396">
              <a:extLst>
                <a:ext uri="{FF2B5EF4-FFF2-40B4-BE49-F238E27FC236}">
                  <a16:creationId xmlns:a16="http://schemas.microsoft.com/office/drawing/2014/main" id="{7D68851C-F679-4CAE-8A86-F1CB818C3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6722" y="2996352"/>
              <a:ext cx="360000" cy="360000"/>
            </a:xfrm>
            <a:prstGeom prst="diagStrip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9D66328C-7892-45EA-99CC-90FAB6470646}"/>
              </a:ext>
            </a:extLst>
          </p:cNvPr>
          <p:cNvSpPr/>
          <p:nvPr/>
        </p:nvSpPr>
        <p:spPr>
          <a:xfrm>
            <a:off x="4092707" y="822859"/>
            <a:ext cx="463601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차순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52E0329A-3AE0-486C-89FE-41524F59270A}"/>
              </a:ext>
            </a:extLst>
          </p:cNvPr>
          <p:cNvSpPr/>
          <p:nvPr/>
        </p:nvSpPr>
        <p:spPr>
          <a:xfrm>
            <a:off x="3012573" y="822859"/>
            <a:ext cx="1131569" cy="250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정렬 우선도</a:t>
            </a:r>
          </a:p>
        </p:txBody>
      </p:sp>
      <p:sp>
        <p:nvSpPr>
          <p:cNvPr id="400" name="사각형: 잘린 한쪽 모서리 399">
            <a:extLst>
              <a:ext uri="{FF2B5EF4-FFF2-40B4-BE49-F238E27FC236}">
                <a16:creationId xmlns:a16="http://schemas.microsoft.com/office/drawing/2014/main" id="{61DFE178-14D3-44D7-95D1-ECCA7FE0BFBA}"/>
              </a:ext>
            </a:extLst>
          </p:cNvPr>
          <p:cNvSpPr/>
          <p:nvPr/>
        </p:nvSpPr>
        <p:spPr>
          <a:xfrm rot="10800000" flipH="1">
            <a:off x="1131794" y="4562510"/>
            <a:ext cx="1464109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사각형: 잘린 한쪽 모서리 400">
            <a:extLst>
              <a:ext uri="{FF2B5EF4-FFF2-40B4-BE49-F238E27FC236}">
                <a16:creationId xmlns:a16="http://schemas.microsoft.com/office/drawing/2014/main" id="{9359E2A9-1629-4DC0-83B1-DC429EFF1DB6}"/>
              </a:ext>
            </a:extLst>
          </p:cNvPr>
          <p:cNvSpPr/>
          <p:nvPr/>
        </p:nvSpPr>
        <p:spPr>
          <a:xfrm rot="10800000" flipH="1">
            <a:off x="1131796" y="4301921"/>
            <a:ext cx="857050" cy="250142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79F39A-B616-4F78-8066-6B673B09E978}"/>
              </a:ext>
            </a:extLst>
          </p:cNvPr>
          <p:cNvSpPr txBox="1"/>
          <p:nvPr/>
        </p:nvSpPr>
        <p:spPr>
          <a:xfrm>
            <a:off x="1088357" y="4567231"/>
            <a:ext cx="160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기본 정렬로 설정하기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2EB09612-73A7-4E34-B7E0-16C97201674D}"/>
              </a:ext>
            </a:extLst>
          </p:cNvPr>
          <p:cNvSpPr txBox="1"/>
          <p:nvPr/>
        </p:nvSpPr>
        <p:spPr>
          <a:xfrm>
            <a:off x="1088357" y="4301921"/>
            <a:ext cx="900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설정 초기화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09B851E-2905-4C3E-880A-B60899E74C35}"/>
              </a:ext>
            </a:extLst>
          </p:cNvPr>
          <p:cNvSpPr/>
          <p:nvPr/>
        </p:nvSpPr>
        <p:spPr>
          <a:xfrm>
            <a:off x="4742284" y="5446563"/>
            <a:ext cx="1257368" cy="473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BD98762-8C7B-46EB-96C3-BEFFF2D8E28E}"/>
              </a:ext>
            </a:extLst>
          </p:cNvPr>
          <p:cNvSpPr txBox="1"/>
          <p:nvPr/>
        </p:nvSpPr>
        <p:spPr>
          <a:xfrm>
            <a:off x="4742285" y="5458274"/>
            <a:ext cx="125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 종류</a:t>
            </a:r>
            <a:r>
              <a:rPr lang="en-US" altLang="ko-KR" sz="800" dirty="0"/>
              <a:t>, </a:t>
            </a:r>
            <a:r>
              <a:rPr lang="ko-KR" altLang="en-US" sz="800" dirty="0"/>
              <a:t>클래스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등급 순으로</a:t>
            </a:r>
            <a:r>
              <a:rPr lang="en-US" altLang="ko-KR" sz="800" dirty="0"/>
              <a:t> </a:t>
            </a:r>
            <a:r>
              <a:rPr lang="ko-KR" altLang="en-US" sz="800" dirty="0"/>
              <a:t>오름차순 정렬합니다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560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표 394">
            <a:extLst>
              <a:ext uri="{FF2B5EF4-FFF2-40B4-BE49-F238E27FC236}">
                <a16:creationId xmlns:a16="http://schemas.microsoft.com/office/drawing/2014/main" id="{099CB8F1-1F5F-4822-9B65-A805E7D0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054"/>
              </p:ext>
            </p:extLst>
          </p:nvPr>
        </p:nvGraphicFramePr>
        <p:xfrm>
          <a:off x="1229042" y="1720007"/>
          <a:ext cx="97339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4162017956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246174385"/>
                    </a:ext>
                  </a:extLst>
                </a:gridCol>
                <a:gridCol w="4123055">
                  <a:extLst>
                    <a:ext uri="{9D8B030D-6E8A-4147-A177-3AD203B41FA5}">
                      <a16:colId xmlns:a16="http://schemas.microsoft.com/office/drawing/2014/main" val="8867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한글 가나다순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ABC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오름 차순 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유니크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베이직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체력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오름 차순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해당 능력치 내림 차순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4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공격력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4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기물 속도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9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24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9C4F7-8D48-4584-85A0-C162B665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657275"/>
            <a:ext cx="9426894" cy="4980731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9280CCF-90DF-40D3-8647-3410EBA241EB}"/>
              </a:ext>
            </a:extLst>
          </p:cNvPr>
          <p:cNvSpPr/>
          <p:nvPr/>
        </p:nvSpPr>
        <p:spPr>
          <a:xfrm flipH="1">
            <a:off x="10270066" y="704107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98303C62-35ED-41CC-82C1-68312FA812E4}"/>
              </a:ext>
            </a:extLst>
          </p:cNvPr>
          <p:cNvSpPr/>
          <p:nvPr/>
        </p:nvSpPr>
        <p:spPr>
          <a:xfrm flipH="1">
            <a:off x="10270066" y="1106538"/>
            <a:ext cx="1343556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FF6E3AD-ED9D-49D4-8524-186575466840}"/>
              </a:ext>
            </a:extLst>
          </p:cNvPr>
          <p:cNvSpPr/>
          <p:nvPr/>
        </p:nvSpPr>
        <p:spPr>
          <a:xfrm flipH="1">
            <a:off x="10270066" y="1508970"/>
            <a:ext cx="1343556" cy="402431"/>
          </a:xfrm>
          <a:prstGeom prst="snip1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E827F01B-6A0B-4D11-8CAA-91A13A39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511"/>
              </p:ext>
            </p:extLst>
          </p:nvPr>
        </p:nvGraphicFramePr>
        <p:xfrm>
          <a:off x="10176933" y="704107"/>
          <a:ext cx="1436689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89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덱 편집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스킨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36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042350C-E24D-4148-B132-99E185FD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27" y="2353338"/>
            <a:ext cx="722439" cy="6523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43BDB7-5EF1-421C-BC4E-90635044782C}"/>
              </a:ext>
            </a:extLst>
          </p:cNvPr>
          <p:cNvGrpSpPr/>
          <p:nvPr/>
        </p:nvGrpSpPr>
        <p:grpSpPr>
          <a:xfrm>
            <a:off x="10553451" y="2781347"/>
            <a:ext cx="814215" cy="994664"/>
            <a:chOff x="2664951" y="3968716"/>
            <a:chExt cx="814215" cy="9946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71A5B2-3FD2-44D8-B3F4-13240FE5E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4951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E52AE2-30BD-4A82-B088-E77A9DC441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166" y="4460796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23909E-7D1F-4C2C-BEE6-0CD6AC3F1D33}"/>
                </a:ext>
              </a:extLst>
            </p:cNvPr>
            <p:cNvSpPr/>
            <p:nvPr/>
          </p:nvSpPr>
          <p:spPr>
            <a:xfrm>
              <a:off x="2951286" y="3968716"/>
              <a:ext cx="200801" cy="20396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01DED5-F31A-4F9A-9730-6E2D9B7791BE}"/>
                </a:ext>
              </a:extLst>
            </p:cNvPr>
            <p:cNvSpPr/>
            <p:nvPr/>
          </p:nvSpPr>
          <p:spPr>
            <a:xfrm>
              <a:off x="3004929" y="3977224"/>
              <a:ext cx="45719" cy="22539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901A41D-6691-46BB-B7E1-45B3E02B1F4F}"/>
                </a:ext>
              </a:extLst>
            </p:cNvPr>
            <p:cNvSpPr/>
            <p:nvPr/>
          </p:nvSpPr>
          <p:spPr>
            <a:xfrm>
              <a:off x="2951286" y="4021297"/>
              <a:ext cx="45719" cy="1620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6A52F5C-71BF-4EF5-906C-604ED31F9A54}"/>
                </a:ext>
              </a:extLst>
            </p:cNvPr>
            <p:cNvSpPr/>
            <p:nvPr/>
          </p:nvSpPr>
          <p:spPr>
            <a:xfrm rot="20301752">
              <a:off x="3118369" y="3979251"/>
              <a:ext cx="71439" cy="14243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49DB1E-CA8C-4C38-9872-1FD203E60F3B}"/>
                </a:ext>
              </a:extLst>
            </p:cNvPr>
            <p:cNvSpPr/>
            <p:nvPr/>
          </p:nvSpPr>
          <p:spPr>
            <a:xfrm>
              <a:off x="3165452" y="4088709"/>
              <a:ext cx="45719" cy="15874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223F15-70B6-4D54-B066-D63F9FCFC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3936" y="4209504"/>
              <a:ext cx="360000" cy="502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0F3CB3-B41A-4FB0-B999-9D9592972C80}"/>
                </a:ext>
              </a:extLst>
            </p:cNvPr>
            <p:cNvGrpSpPr/>
            <p:nvPr/>
          </p:nvGrpSpPr>
          <p:grpSpPr>
            <a:xfrm>
              <a:off x="3058572" y="3968716"/>
              <a:ext cx="98593" cy="374050"/>
              <a:chOff x="2653217" y="3898648"/>
              <a:chExt cx="98593" cy="374050"/>
            </a:xfrm>
            <a:solidFill>
              <a:schemeClr val="bg1">
                <a:lumMod val="50000"/>
              </a:schemeClr>
            </a:solidFill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B42D44B-480F-4DE9-A9C4-B6D0C3CDD24A}"/>
                  </a:ext>
                </a:extLst>
              </p:cNvPr>
              <p:cNvSpPr/>
              <p:nvPr/>
            </p:nvSpPr>
            <p:spPr>
              <a:xfrm>
                <a:off x="2706091" y="3898648"/>
                <a:ext cx="45719" cy="35023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78AEFCC-55F1-4CC8-B5A1-AD7C2E76697D}"/>
                  </a:ext>
                </a:extLst>
              </p:cNvPr>
              <p:cNvSpPr/>
              <p:nvPr/>
            </p:nvSpPr>
            <p:spPr>
              <a:xfrm>
                <a:off x="2653217" y="3898648"/>
                <a:ext cx="45719" cy="3740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B5093C-1C56-4F13-B9A1-36C98E914C4F}"/>
              </a:ext>
            </a:extLst>
          </p:cNvPr>
          <p:cNvGrpSpPr/>
          <p:nvPr/>
        </p:nvGrpSpPr>
        <p:grpSpPr>
          <a:xfrm>
            <a:off x="8724537" y="5771836"/>
            <a:ext cx="3467463" cy="773749"/>
            <a:chOff x="6772093" y="1631007"/>
            <a:chExt cx="3467463" cy="773749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5F8B6683-F6EA-485E-A189-C001B52BB9C3}"/>
                </a:ext>
              </a:extLst>
            </p:cNvPr>
            <p:cNvSpPr/>
            <p:nvPr/>
          </p:nvSpPr>
          <p:spPr>
            <a:xfrm>
              <a:off x="7240057" y="1631007"/>
              <a:ext cx="2531536" cy="773749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933E-0D81-4B8F-8843-62322CFBEFD7}"/>
                </a:ext>
              </a:extLst>
            </p:cNvPr>
            <p:cNvSpPr txBox="1"/>
            <p:nvPr/>
          </p:nvSpPr>
          <p:spPr>
            <a:xfrm>
              <a:off x="6772093" y="1719113"/>
              <a:ext cx="34674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‘Deck 03’</a:t>
              </a:r>
              <a:r>
                <a:rPr lang="ko-KR" altLang="en-US" sz="1000" b="1" dirty="0"/>
                <a:t>을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를</a:t>
              </a:r>
              <a:r>
                <a:rPr lang="en-US" altLang="ko-KR" sz="1000" b="1" dirty="0"/>
                <a:t>)</a:t>
              </a:r>
              <a:r>
                <a:rPr lang="ko-KR" altLang="en-US" sz="1000" b="1" dirty="0"/>
                <a:t> 삭제하겠습니까</a:t>
              </a:r>
              <a:r>
                <a:rPr lang="en-US" altLang="ko-KR" sz="1000" b="1" dirty="0"/>
                <a:t>?</a:t>
              </a:r>
              <a:endParaRPr lang="ko-KR" altLang="en-US" sz="10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59759FD-33FC-46AC-A68B-E9C33E0EDF3C}"/>
                </a:ext>
              </a:extLst>
            </p:cNvPr>
            <p:cNvGrpSpPr/>
            <p:nvPr/>
          </p:nvGrpSpPr>
          <p:grpSpPr>
            <a:xfrm>
              <a:off x="7662651" y="2047832"/>
              <a:ext cx="1679567" cy="251029"/>
              <a:chOff x="8849120" y="846040"/>
              <a:chExt cx="1679567" cy="2510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AFF96F4-D9DF-412A-8ECB-109B472D86E4}"/>
                  </a:ext>
                </a:extLst>
              </p:cNvPr>
              <p:cNvSpPr/>
              <p:nvPr/>
            </p:nvSpPr>
            <p:spPr>
              <a:xfrm>
                <a:off x="9860557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D366C9-1E48-414E-BE03-A8903A507552}"/>
                  </a:ext>
                </a:extLst>
              </p:cNvPr>
              <p:cNvSpPr/>
              <p:nvPr/>
            </p:nvSpPr>
            <p:spPr>
              <a:xfrm>
                <a:off x="8849120" y="846040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C2A138-2BEE-4C3D-A588-C3A2EE9F036D}"/>
              </a:ext>
            </a:extLst>
          </p:cNvPr>
          <p:cNvGrpSpPr/>
          <p:nvPr/>
        </p:nvGrpSpPr>
        <p:grpSpPr>
          <a:xfrm>
            <a:off x="10355088" y="4181548"/>
            <a:ext cx="1489166" cy="1465539"/>
            <a:chOff x="6335885" y="1794046"/>
            <a:chExt cx="1489166" cy="14655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86DD92-3AFD-4F3B-84B2-62C7D298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81"/>
            <a:stretch/>
          </p:blipFill>
          <p:spPr>
            <a:xfrm>
              <a:off x="6392091" y="1794046"/>
              <a:ext cx="1397242" cy="1465539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60000"/>
                </a:schemeClr>
              </a:glow>
            </a:effec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FA8FA56-265A-4E19-8510-0AC42BE2EEAB}"/>
                </a:ext>
              </a:extLst>
            </p:cNvPr>
            <p:cNvGrpSpPr/>
            <p:nvPr/>
          </p:nvGrpSpPr>
          <p:grpSpPr>
            <a:xfrm>
              <a:off x="6335885" y="1794047"/>
              <a:ext cx="1489166" cy="1344634"/>
              <a:chOff x="6335885" y="1794047"/>
              <a:chExt cx="1489166" cy="1344634"/>
            </a:xfrm>
          </p:grpSpPr>
          <p:sp>
            <p:nvSpPr>
              <p:cNvPr id="36" name="곱하기 기호 35">
                <a:extLst>
                  <a:ext uri="{FF2B5EF4-FFF2-40B4-BE49-F238E27FC236}">
                    <a16:creationId xmlns:a16="http://schemas.microsoft.com/office/drawing/2014/main" id="{BE128857-D50E-4A02-BC19-51FB741709B2}"/>
                  </a:ext>
                </a:extLst>
              </p:cNvPr>
              <p:cNvSpPr/>
              <p:nvPr/>
            </p:nvSpPr>
            <p:spPr>
              <a:xfrm>
                <a:off x="6378455" y="1914948"/>
                <a:ext cx="1397000" cy="1223733"/>
              </a:xfrm>
              <a:prstGeom prst="mathMultiply">
                <a:avLst>
                  <a:gd name="adj1" fmla="val 715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55A5-E3FD-4CD6-ACB7-2D3BE3BCD1E6}"/>
                  </a:ext>
                </a:extLst>
              </p:cNvPr>
              <p:cNvSpPr txBox="1"/>
              <p:nvPr/>
            </p:nvSpPr>
            <p:spPr>
              <a:xfrm>
                <a:off x="6335885" y="1794047"/>
                <a:ext cx="1489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C00000"/>
                    </a:solidFill>
                  </a:rPr>
                  <a:t>사용 불가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B145B1F-298E-4CDF-BB47-C3F32850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53" r="25775"/>
          <a:stretch/>
        </p:blipFill>
        <p:spPr>
          <a:xfrm>
            <a:off x="7202244" y="5127172"/>
            <a:ext cx="1450975" cy="14655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B1F669-23D3-403F-8528-6918D1057692}"/>
              </a:ext>
            </a:extLst>
          </p:cNvPr>
          <p:cNvCxnSpPr>
            <a:cxnSpLocks/>
          </p:cNvCxnSpPr>
          <p:nvPr/>
        </p:nvCxnSpPr>
        <p:spPr>
          <a:xfrm flipH="1">
            <a:off x="5899773" y="5250282"/>
            <a:ext cx="5001" cy="146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C6FA761-EC9E-41E7-A3D9-23F81A952B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52453" r="25775"/>
          <a:stretch/>
        </p:blipFill>
        <p:spPr>
          <a:xfrm>
            <a:off x="6401486" y="3917050"/>
            <a:ext cx="1450975" cy="1465539"/>
          </a:xfrm>
          <a:prstGeom prst="rect">
            <a:avLst/>
          </a:prstGeom>
        </p:spPr>
      </p:pic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3294061-08EB-42EE-BA60-B5DBE1E2595D}"/>
              </a:ext>
            </a:extLst>
          </p:cNvPr>
          <p:cNvSpPr/>
          <p:nvPr/>
        </p:nvSpPr>
        <p:spPr>
          <a:xfrm>
            <a:off x="10562724" y="2133026"/>
            <a:ext cx="874443" cy="356498"/>
          </a:xfrm>
          <a:prstGeom prst="snip1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E13EF-B49B-40F3-92B6-01E64DF7B040}"/>
              </a:ext>
            </a:extLst>
          </p:cNvPr>
          <p:cNvGrpSpPr/>
          <p:nvPr/>
        </p:nvGrpSpPr>
        <p:grpSpPr>
          <a:xfrm>
            <a:off x="10003215" y="2507932"/>
            <a:ext cx="284646" cy="501011"/>
            <a:chOff x="4694616" y="5785347"/>
            <a:chExt cx="284646" cy="50101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0347E37-0BF7-4FB9-AEE2-7547B45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05" y="5785347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잘린 한쪽 모서리 42">
              <a:extLst>
                <a:ext uri="{FF2B5EF4-FFF2-40B4-BE49-F238E27FC236}">
                  <a16:creationId xmlns:a16="http://schemas.microsoft.com/office/drawing/2014/main" id="{A0352EBB-F551-4A7D-9B13-FB439E6C8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5293" y="6012806"/>
              <a:ext cx="273969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35D6B8-62B6-4A13-AFA4-8F4E5D72F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4616" y="6040137"/>
              <a:ext cx="284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6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628650" y="567393"/>
            <a:ext cx="11087100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C1B434-B409-67C5-81E7-4A0CF0D2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14"/>
          <a:stretch/>
        </p:blipFill>
        <p:spPr>
          <a:xfrm>
            <a:off x="1104900" y="1643373"/>
            <a:ext cx="1371901" cy="1465539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62607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DAF38C-DF5F-4310-BA3A-2E1A72550330}"/>
              </a:ext>
            </a:extLst>
          </p:cNvPr>
          <p:cNvGrpSpPr/>
          <p:nvPr/>
        </p:nvGrpSpPr>
        <p:grpSpPr>
          <a:xfrm>
            <a:off x="10767765" y="1193712"/>
            <a:ext cx="497075" cy="427613"/>
            <a:chOff x="10701832" y="729197"/>
            <a:chExt cx="497075" cy="427613"/>
          </a:xfrm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id="{C96331C8-A9DE-4D7A-9463-A5651F4B4796}"/>
                </a:ext>
              </a:extLst>
            </p:cNvPr>
            <p:cNvSpPr/>
            <p:nvPr/>
          </p:nvSpPr>
          <p:spPr>
            <a:xfrm flipH="1" flipV="1">
              <a:off x="10701832" y="729197"/>
              <a:ext cx="497075" cy="427613"/>
            </a:xfrm>
            <a:prstGeom prst="snip1Rect">
              <a:avLst>
                <a:gd name="adj" fmla="val 346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469FF7-DA9A-47A8-832B-92E01C92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6001" y="764324"/>
              <a:ext cx="335309" cy="33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49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/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118EF1-9AB4-4E42-941A-A9698F733A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1794047"/>
            <a:ext cx="1345077" cy="14655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DC3D59-BC84-44EA-8669-A0A8A135B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1794046"/>
            <a:ext cx="1352977" cy="146553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0902BB-A237-4866-AE7C-55F5EFFA8B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1794045"/>
            <a:ext cx="1450975" cy="1465539"/>
          </a:xfrm>
          <a:prstGeom prst="rect">
            <a:avLst/>
          </a:prstGeom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0E104E-236B-4F75-9AE7-F4B076C700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1794047"/>
            <a:ext cx="1367324" cy="14655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160E5-45F1-4EBC-985A-4A695847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82" y="2380625"/>
            <a:ext cx="1140294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0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6572B-3390-2E3C-8744-46C671F2460A}"/>
              </a:ext>
            </a:extLst>
          </p:cNvPr>
          <p:cNvSpPr/>
          <p:nvPr/>
        </p:nvSpPr>
        <p:spPr>
          <a:xfrm>
            <a:off x="475451" y="655499"/>
            <a:ext cx="11250882" cy="5785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CDFE5B8E-BCDE-DEA2-AEE7-26F954435B41}"/>
              </a:ext>
            </a:extLst>
          </p:cNvPr>
          <p:cNvSpPr/>
          <p:nvPr/>
        </p:nvSpPr>
        <p:spPr>
          <a:xfrm flipV="1">
            <a:off x="568621" y="481171"/>
            <a:ext cx="1107779" cy="402509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679FC-D2A1-94E0-FA8F-AB3E08A88832}"/>
              </a:ext>
            </a:extLst>
          </p:cNvPr>
          <p:cNvSpPr txBox="1"/>
          <p:nvPr/>
        </p:nvSpPr>
        <p:spPr>
          <a:xfrm>
            <a:off x="628650" y="5048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덱 일람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F74B9-A7CC-A424-F94B-ECD1A6807555}"/>
              </a:ext>
            </a:extLst>
          </p:cNvPr>
          <p:cNvSpPr/>
          <p:nvPr/>
        </p:nvSpPr>
        <p:spPr>
          <a:xfrm flipH="1">
            <a:off x="11516832" y="1006803"/>
            <a:ext cx="45719" cy="51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931B5-F0C4-4866-0721-680334380065}"/>
              </a:ext>
            </a:extLst>
          </p:cNvPr>
          <p:cNvSpPr/>
          <p:nvPr/>
        </p:nvSpPr>
        <p:spPr>
          <a:xfrm flipH="1">
            <a:off x="11481600" y="1255378"/>
            <a:ext cx="116181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0AE3A-6163-419A-5DE4-EF0F8C17F383}"/>
              </a:ext>
            </a:extLst>
          </p:cNvPr>
          <p:cNvSpPr/>
          <p:nvPr/>
        </p:nvSpPr>
        <p:spPr>
          <a:xfrm>
            <a:off x="7091161" y="727436"/>
            <a:ext cx="4173679" cy="429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966031-E0B8-B781-87DA-F6C0DD8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09" y="786413"/>
            <a:ext cx="336174" cy="33453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6938589-BBCB-0207-134C-A05E779E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16430"/>
              </p:ext>
            </p:extLst>
          </p:nvPr>
        </p:nvGraphicFramePr>
        <p:xfrm>
          <a:off x="7480983" y="799873"/>
          <a:ext cx="3717924" cy="30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24">
                  <a:extLst>
                    <a:ext uri="{9D8B030D-6E8A-4147-A177-3AD203B41FA5}">
                      <a16:colId xmlns:a16="http://schemas.microsoft.com/office/drawing/2014/main" val="383048375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62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557A80-7D81-4D28-8745-77260EB17F7E}"/>
              </a:ext>
            </a:extLst>
          </p:cNvPr>
          <p:cNvSpPr/>
          <p:nvPr/>
        </p:nvSpPr>
        <p:spPr>
          <a:xfrm>
            <a:off x="11417220" y="727436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C96331C8-A9DE-4D7A-9463-A5651F4B4796}"/>
              </a:ext>
            </a:extLst>
          </p:cNvPr>
          <p:cNvSpPr/>
          <p:nvPr/>
        </p:nvSpPr>
        <p:spPr>
          <a:xfrm flipH="1" flipV="1">
            <a:off x="10767765" y="1193712"/>
            <a:ext cx="497075" cy="427613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9FF7-DA9A-47A8-832B-92E01C9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934" y="1228839"/>
            <a:ext cx="335309" cy="332261"/>
          </a:xfrm>
          <a:prstGeom prst="rect">
            <a:avLst/>
          </a:prstGeom>
        </p:spPr>
      </p:pic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18695E1-BF3C-40E2-A2F0-F682E1D331AD}"/>
              </a:ext>
            </a:extLst>
          </p:cNvPr>
          <p:cNvSpPr/>
          <p:nvPr/>
        </p:nvSpPr>
        <p:spPr>
          <a:xfrm flipH="1" flipV="1">
            <a:off x="10243455" y="1193712"/>
            <a:ext cx="497075" cy="427613"/>
          </a:xfrm>
          <a:prstGeom prst="snip1Rect">
            <a:avLst>
              <a:gd name="adj" fmla="val 3467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691FBD-3A50-4924-B3C9-13053D50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397" y="1242004"/>
            <a:ext cx="253698" cy="305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E44801-D5EE-47FC-89DB-D937F26165C6}"/>
              </a:ext>
            </a:extLst>
          </p:cNvPr>
          <p:cNvSpPr txBox="1"/>
          <p:nvPr/>
        </p:nvSpPr>
        <p:spPr>
          <a:xfrm>
            <a:off x="7480983" y="796529"/>
            <a:ext cx="75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033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967C1-0369-4281-8B44-B679693EA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9566"/>
              </p:ext>
            </p:extLst>
          </p:nvPr>
        </p:nvGraphicFramePr>
        <p:xfrm>
          <a:off x="764163" y="1327602"/>
          <a:ext cx="1058805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050">
                  <a:extLst>
                    <a:ext uri="{9D8B030D-6E8A-4147-A177-3AD203B41FA5}">
                      <a16:colId xmlns:a16="http://schemas.microsoft.com/office/drawing/2014/main" val="55038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검색 결과창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8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3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9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3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06956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C3A25AB-03F1-4B23-B958-F2B2E82DB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032" y="3611878"/>
            <a:ext cx="1345077" cy="1465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40411C-C43D-4D03-9650-319FFD5C3C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652" y="3611877"/>
            <a:ext cx="1352977" cy="1465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0FC3C-011D-4787-8E1E-52F659116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400" y="3611876"/>
            <a:ext cx="1450975" cy="1465539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5057BF-ED35-46F8-B27B-F624C263B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040" y="3611878"/>
            <a:ext cx="1367324" cy="146553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7323EF-27BC-48C7-9A0E-17A417E157B3}"/>
              </a:ext>
            </a:extLst>
          </p:cNvPr>
          <p:cNvGrpSpPr/>
          <p:nvPr/>
        </p:nvGrpSpPr>
        <p:grpSpPr>
          <a:xfrm>
            <a:off x="7891375" y="806474"/>
            <a:ext cx="634043" cy="501011"/>
            <a:chOff x="7775738" y="806474"/>
            <a:chExt cx="634043" cy="50101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1A8A23-1B03-407F-B980-07FE6EE3D42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428" y="806474"/>
              <a:ext cx="0" cy="2259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11F8DEF5-8D77-4B8C-9FC0-4713587A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6416" y="1033933"/>
              <a:ext cx="610260" cy="256009"/>
            </a:xfrm>
            <a:prstGeom prst="snip1Rect">
              <a:avLst>
                <a:gd name="adj" fmla="val 3416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56897-4A8A-407D-A50F-7DF02773C6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5738" y="1061264"/>
              <a:ext cx="6340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가</a:t>
              </a:r>
              <a:r>
                <a:rPr lang="en-US" altLang="ko-KR" sz="1000" b="1" dirty="0"/>
                <a:t>-3</a:t>
              </a:r>
              <a:r>
                <a:rPr lang="ko-KR" altLang="en-US" sz="1000" b="1" dirty="0"/>
                <a:t>자</a:t>
              </a:r>
              <a:endParaRPr lang="ko-KR" altLang="en-US" sz="10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1CC4C-8D25-4BF6-95BB-BDD76C06DEBA}"/>
              </a:ext>
            </a:extLst>
          </p:cNvPr>
          <p:cNvSpPr txBox="1"/>
          <p:nvPr/>
        </p:nvSpPr>
        <p:spPr>
          <a:xfrm>
            <a:off x="4878575" y="2337286"/>
            <a:ext cx="2434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 결과 없음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4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EBF5B8-8FD8-451E-B110-726B5D79E41D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F18AD27-702B-40B1-A140-7CB85783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36" y="1634742"/>
            <a:ext cx="768163" cy="2743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BB62E8D-A4C0-4CA8-818C-F2DB6C6A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0" y="1634742"/>
            <a:ext cx="975445" cy="286537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A484491-E37A-41DF-A6D4-952BDA839E6C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CD29-F437-4015-A29A-08958D1E3F86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AB795F-2FD1-4E7F-A407-F5815F5CAD4C}"/>
              </a:ext>
            </a:extLst>
          </p:cNvPr>
          <p:cNvGrpSpPr/>
          <p:nvPr/>
        </p:nvGrpSpPr>
        <p:grpSpPr>
          <a:xfrm>
            <a:off x="11156542" y="883997"/>
            <a:ext cx="349252" cy="3383675"/>
            <a:chOff x="7596803" y="491403"/>
            <a:chExt cx="349252" cy="33836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AE7A65-372E-41E7-AD31-693917ACFE54}"/>
                </a:ext>
              </a:extLst>
            </p:cNvPr>
            <p:cNvSpPr/>
            <p:nvPr/>
          </p:nvSpPr>
          <p:spPr>
            <a:xfrm>
              <a:off x="7596854" y="1129646"/>
              <a:ext cx="349200" cy="26130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64FE75-51E0-42D9-9C7F-28AC9D3DDBED}"/>
                </a:ext>
              </a:extLst>
            </p:cNvPr>
            <p:cNvSpPr/>
            <p:nvPr/>
          </p:nvSpPr>
          <p:spPr>
            <a:xfrm>
              <a:off x="7651026" y="1129645"/>
              <a:ext cx="240802" cy="2613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추출 6">
              <a:extLst>
                <a:ext uri="{FF2B5EF4-FFF2-40B4-BE49-F238E27FC236}">
                  <a16:creationId xmlns:a16="http://schemas.microsoft.com/office/drawing/2014/main" id="{F10BD97F-46C3-40C3-A1BB-5120F8704BCD}"/>
                </a:ext>
              </a:extLst>
            </p:cNvPr>
            <p:cNvSpPr/>
            <p:nvPr/>
          </p:nvSpPr>
          <p:spPr>
            <a:xfrm>
              <a:off x="7596803" y="491403"/>
              <a:ext cx="349250" cy="635000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5CABAD-210D-4983-8FC0-1ECFD47854FE}"/>
                </a:ext>
              </a:extLst>
            </p:cNvPr>
            <p:cNvSpPr/>
            <p:nvPr/>
          </p:nvSpPr>
          <p:spPr>
            <a:xfrm>
              <a:off x="7596804" y="1085197"/>
              <a:ext cx="349250" cy="82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799826-F85A-4554-8308-F73D22F1B1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8793" y="491403"/>
              <a:ext cx="125267" cy="242537"/>
              <a:chOff x="5582694" y="557282"/>
              <a:chExt cx="349251" cy="6762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순서도: 추출 82">
                <a:extLst>
                  <a:ext uri="{FF2B5EF4-FFF2-40B4-BE49-F238E27FC236}">
                    <a16:creationId xmlns:a16="http://schemas.microsoft.com/office/drawing/2014/main" id="{7006D07F-95A0-4173-84E4-E0496AA9F724}"/>
                  </a:ext>
                </a:extLst>
              </p:cNvPr>
              <p:cNvSpPr/>
              <p:nvPr/>
            </p:nvSpPr>
            <p:spPr>
              <a:xfrm>
                <a:off x="5582694" y="557282"/>
                <a:ext cx="349250" cy="635000"/>
              </a:xfrm>
              <a:prstGeom prst="flowChartExtra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ED312E4-B794-4B8B-B095-6EEB5EF51EF4}"/>
                  </a:ext>
                </a:extLst>
              </p:cNvPr>
              <p:cNvSpPr/>
              <p:nvPr/>
            </p:nvSpPr>
            <p:spPr>
              <a:xfrm>
                <a:off x="5582695" y="1151076"/>
                <a:ext cx="349250" cy="82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순서도: 저장 데이터 10">
              <a:extLst>
                <a:ext uri="{FF2B5EF4-FFF2-40B4-BE49-F238E27FC236}">
                  <a16:creationId xmlns:a16="http://schemas.microsoft.com/office/drawing/2014/main" id="{555DE1B8-3A87-4749-B60B-52D082E6F7E6}"/>
                </a:ext>
              </a:extLst>
            </p:cNvPr>
            <p:cNvSpPr/>
            <p:nvPr/>
          </p:nvSpPr>
          <p:spPr>
            <a:xfrm rot="16200000">
              <a:off x="7639065" y="3568089"/>
              <a:ext cx="264779" cy="34920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52B88C-0027-4860-9F4E-E540FD532552}"/>
              </a:ext>
            </a:extLst>
          </p:cNvPr>
          <p:cNvGrpSpPr/>
          <p:nvPr/>
        </p:nvGrpSpPr>
        <p:grpSpPr>
          <a:xfrm>
            <a:off x="10677843" y="4476117"/>
            <a:ext cx="1348740" cy="1284908"/>
            <a:chOff x="5421630" y="2786546"/>
            <a:chExt cx="1348740" cy="1284908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74C9DF68-111A-4170-B741-AC217CAB7F10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7DA812-3D28-40E9-B907-9D2EF634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0A3E380-729B-4CAD-A7C8-5BA63FE7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196" name="사각형: 잘린 대각선 방향 모서리 195">
            <a:extLst>
              <a:ext uri="{FF2B5EF4-FFF2-40B4-BE49-F238E27FC236}">
                <a16:creationId xmlns:a16="http://schemas.microsoft.com/office/drawing/2014/main" id="{6D2A2928-E5EB-4C06-9EC5-1FA842AE8580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E03247E-1A1C-4F6E-ABC2-35062FA54793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387420-21D9-4094-926B-5BE84B866D36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57A7A83F-6929-474F-89E9-0650231247FF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77B15-A199-4159-9156-66928F18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1E2D65-98C6-4590-B753-A48AF9F04C5B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886BB-567C-4ACE-B339-2EB74E710A66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AD218EE5-4F47-4DEA-BB5B-1D4275377C3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F6AC06-D4A1-4746-B0CA-3A8263BD561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096637-8E38-4CD1-B8D4-68B2250E7148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10431B1-5C42-4E0E-A35C-DA03F8ACC14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BDBAB5-0D85-4C3E-B561-874F1708AC8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103" name="사각형: 잘린 대각선 방향 모서리 102">
            <a:extLst>
              <a:ext uri="{FF2B5EF4-FFF2-40B4-BE49-F238E27FC236}">
                <a16:creationId xmlns:a16="http://schemas.microsoft.com/office/drawing/2014/main" id="{918A03CA-9A60-4379-860C-63666BC01036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D8686C-8301-4984-A8FC-5FD51ED4D7CF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303DD3-2029-43F3-B845-4EA595CC0EF7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1F1BBE-71E5-4521-A454-DD21B92C72B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F4CD35-7CBB-402A-944D-E3DCD879284C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8A105-47AC-47FA-8CA4-E4920E1F41B7}"/>
              </a:ext>
            </a:extLst>
          </p:cNvPr>
          <p:cNvGrpSpPr/>
          <p:nvPr/>
        </p:nvGrpSpPr>
        <p:grpSpPr>
          <a:xfrm>
            <a:off x="8907219" y="5373871"/>
            <a:ext cx="1683369" cy="1438737"/>
            <a:chOff x="7388787" y="3250895"/>
            <a:chExt cx="1683369" cy="1438737"/>
          </a:xfrm>
        </p:grpSpPr>
        <p:sp>
          <p:nvSpPr>
            <p:cNvPr id="45" name="번개 44">
              <a:extLst>
                <a:ext uri="{FF2B5EF4-FFF2-40B4-BE49-F238E27FC236}">
                  <a16:creationId xmlns:a16="http://schemas.microsoft.com/office/drawing/2014/main" id="{471A5637-ACAC-48FE-9BFB-280D03574E64}"/>
                </a:ext>
              </a:extLst>
            </p:cNvPr>
            <p:cNvSpPr/>
            <p:nvPr/>
          </p:nvSpPr>
          <p:spPr>
            <a:xfrm>
              <a:off x="7626130" y="4280993"/>
              <a:ext cx="1446026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번개 129">
              <a:extLst>
                <a:ext uri="{FF2B5EF4-FFF2-40B4-BE49-F238E27FC236}">
                  <a16:creationId xmlns:a16="http://schemas.microsoft.com/office/drawing/2014/main" id="{0AE89ADD-3A2F-4DF6-AEC8-D7300C0DDEB6}"/>
                </a:ext>
              </a:extLst>
            </p:cNvPr>
            <p:cNvSpPr/>
            <p:nvPr/>
          </p:nvSpPr>
          <p:spPr>
            <a:xfrm flipH="1">
              <a:off x="7574491" y="4267673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번개 130">
              <a:extLst>
                <a:ext uri="{FF2B5EF4-FFF2-40B4-BE49-F238E27FC236}">
                  <a16:creationId xmlns:a16="http://schemas.microsoft.com/office/drawing/2014/main" id="{EBADAB80-6CA4-4122-B5FE-21D34671C536}"/>
                </a:ext>
              </a:extLst>
            </p:cNvPr>
            <p:cNvSpPr/>
            <p:nvPr/>
          </p:nvSpPr>
          <p:spPr>
            <a:xfrm rot="18428019" flipH="1">
              <a:off x="7648105" y="4261265"/>
              <a:ext cx="660525" cy="19621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번개 131">
              <a:extLst>
                <a:ext uri="{FF2B5EF4-FFF2-40B4-BE49-F238E27FC236}">
                  <a16:creationId xmlns:a16="http://schemas.microsoft.com/office/drawing/2014/main" id="{8AD813B9-0FAA-44A6-88CD-D3BCDC6AA568}"/>
                </a:ext>
              </a:extLst>
            </p:cNvPr>
            <p:cNvSpPr/>
            <p:nvPr/>
          </p:nvSpPr>
          <p:spPr>
            <a:xfrm rot="17308945" flipH="1">
              <a:off x="8059278" y="4054351"/>
              <a:ext cx="180821" cy="70837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번개 132">
              <a:extLst>
                <a:ext uri="{FF2B5EF4-FFF2-40B4-BE49-F238E27FC236}">
                  <a16:creationId xmlns:a16="http://schemas.microsoft.com/office/drawing/2014/main" id="{57D10398-8906-4172-8B5E-EA0F7547B810}"/>
                </a:ext>
              </a:extLst>
            </p:cNvPr>
            <p:cNvSpPr/>
            <p:nvPr/>
          </p:nvSpPr>
          <p:spPr>
            <a:xfrm rot="12868421">
              <a:off x="7773406" y="3872575"/>
              <a:ext cx="348137" cy="54594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번개 133">
              <a:extLst>
                <a:ext uri="{FF2B5EF4-FFF2-40B4-BE49-F238E27FC236}">
                  <a16:creationId xmlns:a16="http://schemas.microsoft.com/office/drawing/2014/main" id="{4FB7A6ED-652B-4353-A767-6B0906F182E9}"/>
                </a:ext>
              </a:extLst>
            </p:cNvPr>
            <p:cNvSpPr/>
            <p:nvPr/>
          </p:nvSpPr>
          <p:spPr>
            <a:xfrm rot="9689845" flipH="1">
              <a:off x="7854768" y="3423165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번개 134">
              <a:extLst>
                <a:ext uri="{FF2B5EF4-FFF2-40B4-BE49-F238E27FC236}">
                  <a16:creationId xmlns:a16="http://schemas.microsoft.com/office/drawing/2014/main" id="{0D38B195-227E-45C7-9A4E-FE451507FC84}"/>
                </a:ext>
              </a:extLst>
            </p:cNvPr>
            <p:cNvSpPr/>
            <p:nvPr/>
          </p:nvSpPr>
          <p:spPr>
            <a:xfrm rot="10206789" flipH="1">
              <a:off x="7858802" y="3362377"/>
              <a:ext cx="282486" cy="980019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번개 135">
              <a:extLst>
                <a:ext uri="{FF2B5EF4-FFF2-40B4-BE49-F238E27FC236}">
                  <a16:creationId xmlns:a16="http://schemas.microsoft.com/office/drawing/2014/main" id="{5A2BD839-FFA2-4B33-BDC4-5A5360112835}"/>
                </a:ext>
              </a:extLst>
            </p:cNvPr>
            <p:cNvSpPr/>
            <p:nvPr/>
          </p:nvSpPr>
          <p:spPr>
            <a:xfrm rot="6363143" flipH="1">
              <a:off x="7685991" y="3120728"/>
              <a:ext cx="110750" cy="705157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번개 136">
              <a:extLst>
                <a:ext uri="{FF2B5EF4-FFF2-40B4-BE49-F238E27FC236}">
                  <a16:creationId xmlns:a16="http://schemas.microsoft.com/office/drawing/2014/main" id="{0863DD62-8D79-473F-A7F0-FFC414268D61}"/>
                </a:ext>
              </a:extLst>
            </p:cNvPr>
            <p:cNvSpPr/>
            <p:nvPr/>
          </p:nvSpPr>
          <p:spPr>
            <a:xfrm rot="3490220" flipV="1">
              <a:off x="8214996" y="3059362"/>
              <a:ext cx="186498" cy="834052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번개 137">
              <a:extLst>
                <a:ext uri="{FF2B5EF4-FFF2-40B4-BE49-F238E27FC236}">
                  <a16:creationId xmlns:a16="http://schemas.microsoft.com/office/drawing/2014/main" id="{342FACBF-D789-4BE0-90D9-99C8A6A345BA}"/>
                </a:ext>
              </a:extLst>
            </p:cNvPr>
            <p:cNvSpPr/>
            <p:nvPr/>
          </p:nvSpPr>
          <p:spPr>
            <a:xfrm rot="18909864" flipV="1">
              <a:off x="7733992" y="3250895"/>
              <a:ext cx="53702" cy="30170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번개 138">
              <a:extLst>
                <a:ext uri="{FF2B5EF4-FFF2-40B4-BE49-F238E27FC236}">
                  <a16:creationId xmlns:a16="http://schemas.microsoft.com/office/drawing/2014/main" id="{F59BEBC3-495F-4E0D-AA3D-7D2245A48D28}"/>
                </a:ext>
              </a:extLst>
            </p:cNvPr>
            <p:cNvSpPr/>
            <p:nvPr/>
          </p:nvSpPr>
          <p:spPr>
            <a:xfrm rot="4459725" flipH="1">
              <a:off x="7559548" y="3321808"/>
              <a:ext cx="45728" cy="372190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번개 140">
              <a:extLst>
                <a:ext uri="{FF2B5EF4-FFF2-40B4-BE49-F238E27FC236}">
                  <a16:creationId xmlns:a16="http://schemas.microsoft.com/office/drawing/2014/main" id="{9C0DEFF5-FB86-41B8-9CDA-08196ADB801E}"/>
                </a:ext>
              </a:extLst>
            </p:cNvPr>
            <p:cNvSpPr/>
            <p:nvPr/>
          </p:nvSpPr>
          <p:spPr>
            <a:xfrm rot="5116379" flipV="1">
              <a:off x="8230142" y="3407854"/>
              <a:ext cx="67125" cy="368586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번개 141">
              <a:extLst>
                <a:ext uri="{FF2B5EF4-FFF2-40B4-BE49-F238E27FC236}">
                  <a16:creationId xmlns:a16="http://schemas.microsoft.com/office/drawing/2014/main" id="{3E172073-32C9-4CC5-B407-ADF0B277033E}"/>
                </a:ext>
              </a:extLst>
            </p:cNvPr>
            <p:cNvSpPr/>
            <p:nvPr/>
          </p:nvSpPr>
          <p:spPr>
            <a:xfrm rot="3822601" flipH="1" flipV="1">
              <a:off x="8156561" y="3120965"/>
              <a:ext cx="78386" cy="611405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번개 142">
              <a:extLst>
                <a:ext uri="{FF2B5EF4-FFF2-40B4-BE49-F238E27FC236}">
                  <a16:creationId xmlns:a16="http://schemas.microsoft.com/office/drawing/2014/main" id="{C54933B6-D765-4D05-B907-707965DB609D}"/>
                </a:ext>
              </a:extLst>
            </p:cNvPr>
            <p:cNvSpPr/>
            <p:nvPr/>
          </p:nvSpPr>
          <p:spPr>
            <a:xfrm rot="2766732" flipH="1" flipV="1">
              <a:off x="8074383" y="3227506"/>
              <a:ext cx="78386" cy="444801"/>
            </a:xfrm>
            <a:prstGeom prst="lightningBol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887FE69-2A28-4C63-9C18-E61F77BFBB09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126" name="사각형: 잘린 한쪽 모서리 125">
              <a:extLst>
                <a:ext uri="{FF2B5EF4-FFF2-40B4-BE49-F238E27FC236}">
                  <a16:creationId xmlns:a16="http://schemas.microsoft.com/office/drawing/2014/main" id="{C10DF701-EA28-4B73-80AC-EEC7EE0E6F2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B2A295-63DB-42F1-8EAE-6A8E748FBB2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52</a:t>
              </a:r>
              <a:endParaRPr lang="ko-KR" altLang="en-US" sz="1200" b="1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9DB30F2-5DF2-44B7-B018-9B0711FD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3CC1372-DD03-49BA-B1BB-75EF020E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8E2E63-7441-4235-9DEC-62FACFDFA578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99CA168B-7E09-4418-8BBC-533B34B7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00" y="5368863"/>
            <a:ext cx="934501" cy="12789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5AC1D8-EA4F-4A2A-9B97-CC9613ECAF56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1AB35F6A-2BBF-42D7-900D-F55FF7BC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1DBCE157-7331-40E0-B30D-2D7DCCF6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E3F3E3BA-FC14-488D-8A96-FDB01167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BAA91AE2-0657-47B2-9DC8-4CFD742B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E12BEAA6-43AA-46F7-A535-BFB029C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3765E35-FC6B-4E8B-B7FA-95AB196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F2BAA19C-AD89-4EF8-A22F-32EFB257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B6005B4C-6469-48E5-ABEA-48E60092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3F447A4F-9647-4486-A1BA-3BAC91AB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A94BC1AF-EDA3-45DF-B151-73603BA1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C4A98B67-4369-4A28-BA2C-1D84E70D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18615A5-9827-4C25-9296-5C0FD0DD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4129BEF-7BEA-4A23-9A80-D1067B86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4752F72-501E-4CAC-8261-3188487B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84F4DB2-A622-4C1B-90BD-E6FA2998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1C1F848-8254-4730-BFC0-96F63682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92ACC2E-577D-4CDF-B920-EA75BDBDB1B8}"/>
              </a:ext>
            </a:extLst>
          </p:cNvPr>
          <p:cNvGrpSpPr/>
          <p:nvPr/>
        </p:nvGrpSpPr>
        <p:grpSpPr>
          <a:xfrm>
            <a:off x="5796273" y="5308958"/>
            <a:ext cx="1122487" cy="1454383"/>
            <a:chOff x="6301696" y="1730002"/>
            <a:chExt cx="1122487" cy="1454383"/>
          </a:xfrm>
        </p:grpSpPr>
        <p:sp>
          <p:nvSpPr>
            <p:cNvPr id="93" name="순서도: 처리 92">
              <a:extLst>
                <a:ext uri="{FF2B5EF4-FFF2-40B4-BE49-F238E27FC236}">
                  <a16:creationId xmlns:a16="http://schemas.microsoft.com/office/drawing/2014/main" id="{FC532C52-04F3-46E3-A36B-BC928808CB0E}"/>
                </a:ext>
              </a:extLst>
            </p:cNvPr>
            <p:cNvSpPr/>
            <p:nvPr/>
          </p:nvSpPr>
          <p:spPr>
            <a:xfrm>
              <a:off x="6308669" y="1730004"/>
              <a:ext cx="1114431" cy="1454381"/>
            </a:xfrm>
            <a:prstGeom prst="flowChartProcess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12EAB22-A689-4E17-A671-881FA84B16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2653" y="2184369"/>
              <a:ext cx="591103" cy="545649"/>
              <a:chOff x="7357310" y="2174691"/>
              <a:chExt cx="861109" cy="79489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52FFAED-7D39-42DC-ACD9-205CE4FD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95636" y="2174691"/>
                <a:ext cx="794892" cy="794892"/>
              </a:xfrm>
              <a:prstGeom prst="ellipse">
                <a:avLst/>
              </a:prstGeom>
              <a:noFill/>
              <a:ln w="825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E0D3FE1-1B9C-4AEF-8D7A-3D4A83F525C1}"/>
                  </a:ext>
                </a:extLst>
              </p:cNvPr>
              <p:cNvGrpSpPr/>
              <p:nvPr/>
            </p:nvGrpSpPr>
            <p:grpSpPr>
              <a:xfrm>
                <a:off x="7357310" y="2175909"/>
                <a:ext cx="861109" cy="726668"/>
                <a:chOff x="6879599" y="730306"/>
                <a:chExt cx="861109" cy="72666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30C0C78-EEB7-4DA8-855B-E96D2EB9D590}"/>
                    </a:ext>
                  </a:extLst>
                </p:cNvPr>
                <p:cNvCxnSpPr/>
                <p:nvPr/>
              </p:nvCxnSpPr>
              <p:spPr>
                <a:xfrm>
                  <a:off x="6953251" y="1009479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7A813955-1079-4FE5-96E4-B9413CD54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160000">
                  <a:off x="7020708" y="1221083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8C817522-8307-4F55-9AB4-D2F76A324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60000">
                  <a:off x="6879599" y="1221082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692E1E1F-297B-43D8-B345-39C3CFE32A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320000">
                  <a:off x="7059600" y="1090306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F65CB189-396D-40D2-B750-0D934C5D9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4320000">
                  <a:off x="6844125" y="1096974"/>
                  <a:ext cx="72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순서도: 처리 113">
              <a:extLst>
                <a:ext uri="{FF2B5EF4-FFF2-40B4-BE49-F238E27FC236}">
                  <a16:creationId xmlns:a16="http://schemas.microsoft.com/office/drawing/2014/main" id="{6B845C64-3840-42E9-A301-FB938309AD44}"/>
                </a:ext>
              </a:extLst>
            </p:cNvPr>
            <p:cNvSpPr/>
            <p:nvPr/>
          </p:nvSpPr>
          <p:spPr>
            <a:xfrm>
              <a:off x="7119892" y="2812256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순서도: 처리 287">
              <a:extLst>
                <a:ext uri="{FF2B5EF4-FFF2-40B4-BE49-F238E27FC236}">
                  <a16:creationId xmlns:a16="http://schemas.microsoft.com/office/drawing/2014/main" id="{2E65B03E-B81C-44BF-948B-BB280D3C58A2}"/>
                </a:ext>
              </a:extLst>
            </p:cNvPr>
            <p:cNvSpPr/>
            <p:nvPr/>
          </p:nvSpPr>
          <p:spPr>
            <a:xfrm>
              <a:off x="7119892" y="1837430"/>
              <a:ext cx="188164" cy="238125"/>
            </a:xfrm>
            <a:prstGeom prst="flowChartProcess">
              <a:avLst/>
            </a:prstGeom>
            <a:noFill/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순서도: 처리 288">
              <a:extLst>
                <a:ext uri="{FF2B5EF4-FFF2-40B4-BE49-F238E27FC236}">
                  <a16:creationId xmlns:a16="http://schemas.microsoft.com/office/drawing/2014/main" id="{FC496299-D94A-49CC-8C03-B3FBBB943DA3}"/>
                </a:ext>
              </a:extLst>
            </p:cNvPr>
            <p:cNvSpPr/>
            <p:nvPr/>
          </p:nvSpPr>
          <p:spPr>
            <a:xfrm>
              <a:off x="6301696" y="1730002"/>
              <a:ext cx="149355" cy="1454381"/>
            </a:xfrm>
            <a:prstGeom prst="flowChartProcess">
              <a:avLst/>
            </a:prstGeom>
            <a:solidFill>
              <a:srgbClr val="7F7F7F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순서도: 처리 286">
              <a:extLst>
                <a:ext uri="{FF2B5EF4-FFF2-40B4-BE49-F238E27FC236}">
                  <a16:creationId xmlns:a16="http://schemas.microsoft.com/office/drawing/2014/main" id="{2A9B402F-CEB3-42F4-9056-F374AECC62AA}"/>
                </a:ext>
              </a:extLst>
            </p:cNvPr>
            <p:cNvSpPr/>
            <p:nvPr/>
          </p:nvSpPr>
          <p:spPr>
            <a:xfrm>
              <a:off x="6309752" y="2857795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순서도: 처리 285">
              <a:extLst>
                <a:ext uri="{FF2B5EF4-FFF2-40B4-BE49-F238E27FC236}">
                  <a16:creationId xmlns:a16="http://schemas.microsoft.com/office/drawing/2014/main" id="{1CF33A7A-2D25-45E5-A71E-31F827E70CBD}"/>
                </a:ext>
              </a:extLst>
            </p:cNvPr>
            <p:cNvSpPr/>
            <p:nvPr/>
          </p:nvSpPr>
          <p:spPr>
            <a:xfrm>
              <a:off x="6309752" y="1880751"/>
              <a:ext cx="1114431" cy="151485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E4B175-E8C7-4476-AA7B-8D9EB4D52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20"/>
          <a:stretch/>
        </p:blipFill>
        <p:spPr>
          <a:xfrm>
            <a:off x="1049954" y="2214315"/>
            <a:ext cx="3182388" cy="173787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6C10A3B-EBE3-490F-B210-D02B11190E9B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</p:spTree>
    <p:extLst>
      <p:ext uri="{BB962C8B-B14F-4D97-AF65-F5344CB8AC3E}">
        <p14:creationId xmlns:p14="http://schemas.microsoft.com/office/powerpoint/2010/main" val="153901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1A19A-971E-4A30-8E60-969F5927F8CE}"/>
              </a:ext>
            </a:extLst>
          </p:cNvPr>
          <p:cNvSpPr/>
          <p:nvPr/>
        </p:nvSpPr>
        <p:spPr>
          <a:xfrm>
            <a:off x="871963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AC3D9FBE-35EE-4CB6-94FC-8353B8B34ED9}"/>
              </a:ext>
            </a:extLst>
          </p:cNvPr>
          <p:cNvSpPr/>
          <p:nvPr/>
        </p:nvSpPr>
        <p:spPr>
          <a:xfrm>
            <a:off x="871963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763C0-73DC-4039-B41A-6EC896027739}"/>
              </a:ext>
            </a:extLst>
          </p:cNvPr>
          <p:cNvSpPr txBox="1"/>
          <p:nvPr/>
        </p:nvSpPr>
        <p:spPr>
          <a:xfrm>
            <a:off x="871963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DD8094-5D89-497E-9E8D-2A59BC0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3" y="439281"/>
            <a:ext cx="294459" cy="280000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2E146F3-90BE-4FA0-A915-4907F3CC25B6}"/>
              </a:ext>
            </a:extLst>
          </p:cNvPr>
          <p:cNvSpPr/>
          <p:nvPr/>
        </p:nvSpPr>
        <p:spPr>
          <a:xfrm rot="5400000" flipH="1">
            <a:off x="1376481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6A3A6-2772-430B-A293-829DFC00A301}"/>
              </a:ext>
            </a:extLst>
          </p:cNvPr>
          <p:cNvSpPr txBox="1"/>
          <p:nvPr/>
        </p:nvSpPr>
        <p:spPr>
          <a:xfrm>
            <a:off x="937867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05D36-FDDD-4C5A-AFB1-34156632F38D}"/>
              </a:ext>
            </a:extLst>
          </p:cNvPr>
          <p:cNvSpPr/>
          <p:nvPr/>
        </p:nvSpPr>
        <p:spPr>
          <a:xfrm>
            <a:off x="4085455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FB9C7463-9B3C-412B-BB5A-31941957B214}"/>
              </a:ext>
            </a:extLst>
          </p:cNvPr>
          <p:cNvSpPr>
            <a:spLocks noChangeAspect="1"/>
          </p:cNvSpPr>
          <p:nvPr/>
        </p:nvSpPr>
        <p:spPr>
          <a:xfrm flipH="1">
            <a:off x="3648317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56DA99-6E50-48B4-A8BA-063DA3D1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75" y="4463761"/>
            <a:ext cx="231551" cy="265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AC02ED-A48C-46BD-A4CE-A860EA416C9E}"/>
              </a:ext>
            </a:extLst>
          </p:cNvPr>
          <p:cNvSpPr txBox="1"/>
          <p:nvPr/>
        </p:nvSpPr>
        <p:spPr>
          <a:xfrm>
            <a:off x="3887011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56F78A-5E09-4B21-A8C0-B43A5ADAC477}"/>
              </a:ext>
            </a:extLst>
          </p:cNvPr>
          <p:cNvGrpSpPr>
            <a:grpSpLocks noChangeAspect="1"/>
          </p:cNvGrpSpPr>
          <p:nvPr/>
        </p:nvGrpSpPr>
        <p:grpSpPr>
          <a:xfrm>
            <a:off x="900862" y="687668"/>
            <a:ext cx="691405" cy="246221"/>
            <a:chOff x="5181965" y="1801546"/>
            <a:chExt cx="691408" cy="246222"/>
          </a:xfrm>
        </p:grpSpPr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F8F10050-E63F-4EED-B329-ADBD7A9BEAE0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950035-6FB9-4271-8DAF-5D2D3A0E62B3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1EA197E3-F152-4B57-BA5E-97E9716C2B8A}"/>
              </a:ext>
            </a:extLst>
          </p:cNvPr>
          <p:cNvSpPr/>
          <p:nvPr/>
        </p:nvSpPr>
        <p:spPr>
          <a:xfrm rot="5400000" flipH="1">
            <a:off x="1183093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BB614-A8C1-4490-B1F9-44AB116703F0}"/>
              </a:ext>
            </a:extLst>
          </p:cNvPr>
          <p:cNvSpPr txBox="1"/>
          <p:nvPr/>
        </p:nvSpPr>
        <p:spPr>
          <a:xfrm>
            <a:off x="929113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6DFBC76-8302-4101-A27E-5B352C714442}"/>
              </a:ext>
            </a:extLst>
          </p:cNvPr>
          <p:cNvSpPr/>
          <p:nvPr/>
        </p:nvSpPr>
        <p:spPr>
          <a:xfrm flipH="1" flipV="1">
            <a:off x="3672312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630B52-4FA4-4C48-A327-EF289818D803}"/>
              </a:ext>
            </a:extLst>
          </p:cNvPr>
          <p:cNvSpPr txBox="1"/>
          <p:nvPr/>
        </p:nvSpPr>
        <p:spPr>
          <a:xfrm>
            <a:off x="3860399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72236BD-CA32-4F24-BCCF-D1022534BE6E}"/>
              </a:ext>
            </a:extLst>
          </p:cNvPr>
          <p:cNvGrpSpPr>
            <a:grpSpLocks noChangeAspect="1"/>
          </p:cNvGrpSpPr>
          <p:nvPr/>
        </p:nvGrpSpPr>
        <p:grpSpPr>
          <a:xfrm>
            <a:off x="1454131" y="687668"/>
            <a:ext cx="691405" cy="246221"/>
            <a:chOff x="5181965" y="2047768"/>
            <a:chExt cx="691408" cy="246222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044A2A54-4223-4CAC-9914-86EC318ECD6F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A3234-7B77-4599-A3B4-B3FB9F6C3CC2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FFFC43-B508-4422-84FD-F2603174D47D}"/>
              </a:ext>
            </a:extLst>
          </p:cNvPr>
          <p:cNvGrpSpPr/>
          <p:nvPr/>
        </p:nvGrpSpPr>
        <p:grpSpPr>
          <a:xfrm>
            <a:off x="989781" y="888602"/>
            <a:ext cx="3289872" cy="3085102"/>
            <a:chOff x="940784" y="481860"/>
            <a:chExt cx="3289872" cy="161392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89F0E-74FB-45F0-8D2E-C8940D25075A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9B55755-41CD-4C50-90F5-EDE1F9B976A2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BDD22A2-06FD-45C7-AEA9-48C92EB9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1549">
            <a:off x="3766482" y="4033751"/>
            <a:ext cx="114533" cy="14858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16EE41-EE1D-4742-9DDA-B160EA1E0DEC}"/>
              </a:ext>
            </a:extLst>
          </p:cNvPr>
          <p:cNvGrpSpPr>
            <a:grpSpLocks noChangeAspect="1"/>
          </p:cNvGrpSpPr>
          <p:nvPr/>
        </p:nvGrpSpPr>
        <p:grpSpPr>
          <a:xfrm>
            <a:off x="1049955" y="990533"/>
            <a:ext cx="1980310" cy="585927"/>
            <a:chOff x="5998522" y="2113751"/>
            <a:chExt cx="4083138" cy="120810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DD1EA3A-9C47-4824-BBBA-2C6CDA53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730" y="2113751"/>
              <a:ext cx="822486" cy="12081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C3DF992-32DB-4F3A-A72B-4E27B851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008" y="2113752"/>
              <a:ext cx="822486" cy="120810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139E10-326A-4FA3-BEC8-FF3D14DE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522" y="2113752"/>
              <a:ext cx="822486" cy="120810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25722-A20F-48AA-82A3-67C91BF5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9174" y="2113751"/>
              <a:ext cx="822486" cy="120810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A8C3F9-E541-47AE-AE99-43FC3029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6452" y="2113752"/>
              <a:ext cx="822486" cy="1208103"/>
            </a:xfrm>
            <a:prstGeom prst="rect">
              <a:avLst/>
            </a:prstGeom>
          </p:spPr>
        </p:pic>
      </p:grpSp>
      <p:sp>
        <p:nvSpPr>
          <p:cNvPr id="65" name="사각형: 잘린 한쪽 모서리 64">
            <a:extLst>
              <a:ext uri="{FF2B5EF4-FFF2-40B4-BE49-F238E27FC236}">
                <a16:creationId xmlns:a16="http://schemas.microsoft.com/office/drawing/2014/main" id="{E2ABE6AE-4F5B-4415-95D7-3BA4925AB5CB}"/>
              </a:ext>
            </a:extLst>
          </p:cNvPr>
          <p:cNvSpPr/>
          <p:nvPr/>
        </p:nvSpPr>
        <p:spPr>
          <a:xfrm>
            <a:off x="6096000" y="4697218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C25853-AF25-455C-AE77-DD124583B027}"/>
              </a:ext>
            </a:extLst>
          </p:cNvPr>
          <p:cNvSpPr txBox="1"/>
          <p:nvPr/>
        </p:nvSpPr>
        <p:spPr>
          <a:xfrm>
            <a:off x="6096000" y="4773954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변경된 내용이 있습니다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저장하지 않고 편집을 종료 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42F40-CE80-4457-9350-31A94517BD18}"/>
              </a:ext>
            </a:extLst>
          </p:cNvPr>
          <p:cNvGrpSpPr/>
          <p:nvPr/>
        </p:nvGrpSpPr>
        <p:grpSpPr>
          <a:xfrm>
            <a:off x="6411489" y="5404688"/>
            <a:ext cx="2836484" cy="251029"/>
            <a:chOff x="6427059" y="5404688"/>
            <a:chExt cx="2836484" cy="25102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712EBB-4CDB-443D-BC6A-5E9E202F97D5}"/>
                </a:ext>
              </a:extLst>
            </p:cNvPr>
            <p:cNvSpPr/>
            <p:nvPr/>
          </p:nvSpPr>
          <p:spPr>
            <a:xfrm>
              <a:off x="8016954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저장 후 닫기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225AE0-1E7A-4BFB-95FA-7FC296C98533}"/>
                </a:ext>
              </a:extLst>
            </p:cNvPr>
            <p:cNvSpPr/>
            <p:nvPr/>
          </p:nvSpPr>
          <p:spPr>
            <a:xfrm>
              <a:off x="6427059" y="5404688"/>
              <a:ext cx="1246589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닫기</a:t>
              </a:r>
              <a:endParaRPr lang="ko-KR" altLang="en-US" dirty="0"/>
            </a:p>
          </p:txBody>
        </p:sp>
      </p:grp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6874E7B-6B71-411E-B63A-CEF4E7420846}"/>
              </a:ext>
            </a:extLst>
          </p:cNvPr>
          <p:cNvSpPr/>
          <p:nvPr/>
        </p:nvSpPr>
        <p:spPr>
          <a:xfrm>
            <a:off x="6096000" y="180704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EF4DAC-A5EB-492C-A170-E2E5AFA4E94E}"/>
              </a:ext>
            </a:extLst>
          </p:cNvPr>
          <p:cNvSpPr txBox="1"/>
          <p:nvPr/>
        </p:nvSpPr>
        <p:spPr>
          <a:xfrm>
            <a:off x="6096000" y="1883783"/>
            <a:ext cx="3467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해당 사유로 덱을 전투에서 사용할 수 없습니다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미보유 카드 포함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덱 최소 구성 매수 미달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5CD2EA-90E8-40E4-8BF4-32942ECC21B4}"/>
              </a:ext>
            </a:extLst>
          </p:cNvPr>
          <p:cNvSpPr/>
          <p:nvPr/>
        </p:nvSpPr>
        <p:spPr>
          <a:xfrm>
            <a:off x="7206436" y="2514517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94FCCF-5699-428B-8655-4305539DC84C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6757A1BB-BC22-402D-8DE1-3481169D3141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A03F-66C1-40A7-8C17-E77ED2A85D0F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35997-2D90-40E1-AE98-288AA142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3C11C87-3D13-47CC-910C-873D0D436B5A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A72BE-3DFA-4B2A-9A1B-A4DFE33FE762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E2806-4C86-49A5-8966-AE0B1E4F61B1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3FA32437-9FD9-404A-96AD-ABD2BD247C1D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60D-8A46-4125-9CF7-297CC548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3846D-0C60-4EEC-B827-B0A8D07B1DDA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8314F-E481-4147-9990-EF21896F9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951E859D-CA8B-4523-91A9-AC3BA68B25FD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28D4B-5F5D-4FC6-8AB4-DBF54986EEA1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1F593C-7F9A-407A-AFBE-D5A86BAFFF30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EF78DD16-045E-41E2-93BB-BCB63CFABD01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38D4A-758F-4A87-A74C-968DAC5CD8FC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B61DA0D8-76D8-4AD7-BCF7-9FF826AAF6EC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274D4-CB32-48D0-87E0-12E679853E36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79EB08-2AB4-4395-8143-889E9DF96DC5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3EE3EF-3E0E-4636-A067-789DC608177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FCE4E5-4D5B-4D89-96EA-C30544F47BF5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E3674-86F3-4923-A249-EB58CD0689DB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431E2BB4-C6B7-4D01-9114-9B820C99A5C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E8493-F28B-45F0-A47F-7EA0B598AA0D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CF9C22-F0F6-4DD7-81D9-02882914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48720-6596-4E45-B08C-5C8B5EF8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E40C05-8AE6-44AE-A51C-80B92AFDECCD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F51A4-0D86-447E-AF13-BF098D29051A}"/>
              </a:ext>
            </a:extLst>
          </p:cNvPr>
          <p:cNvSpPr/>
          <p:nvPr/>
        </p:nvSpPr>
        <p:spPr>
          <a:xfrm>
            <a:off x="6096000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3504B516-FD94-4079-B872-F0E5B443D7A5}"/>
              </a:ext>
            </a:extLst>
          </p:cNvPr>
          <p:cNvSpPr/>
          <p:nvPr/>
        </p:nvSpPr>
        <p:spPr>
          <a:xfrm>
            <a:off x="6096000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A700B5-B5A9-4601-AAFD-8C50259C8922}"/>
              </a:ext>
            </a:extLst>
          </p:cNvPr>
          <p:cNvSpPr txBox="1"/>
          <p:nvPr/>
        </p:nvSpPr>
        <p:spPr>
          <a:xfrm>
            <a:off x="6096000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1D17DA8-C5AB-4EA3-BA60-D90BFBD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20" y="439281"/>
            <a:ext cx="294459" cy="280000"/>
          </a:xfrm>
          <a:prstGeom prst="rect">
            <a:avLst/>
          </a:prstGeom>
        </p:spPr>
      </p:pic>
      <p:sp>
        <p:nvSpPr>
          <p:cNvPr id="52" name="사각형: 잘린 대각선 방향 모서리 51">
            <a:extLst>
              <a:ext uri="{FF2B5EF4-FFF2-40B4-BE49-F238E27FC236}">
                <a16:creationId xmlns:a16="http://schemas.microsoft.com/office/drawing/2014/main" id="{EB079A74-3087-4D40-ADE9-09B125AD363C}"/>
              </a:ext>
            </a:extLst>
          </p:cNvPr>
          <p:cNvSpPr/>
          <p:nvPr/>
        </p:nvSpPr>
        <p:spPr>
          <a:xfrm rot="5400000" flipH="1">
            <a:off x="6600518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6BBE5A-AED2-438C-880F-F0610D8AEF12}"/>
              </a:ext>
            </a:extLst>
          </p:cNvPr>
          <p:cNvSpPr txBox="1"/>
          <p:nvPr/>
        </p:nvSpPr>
        <p:spPr>
          <a:xfrm>
            <a:off x="6161904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FEB65C-9325-44B1-AE02-0681C44D7009}"/>
              </a:ext>
            </a:extLst>
          </p:cNvPr>
          <p:cNvSpPr/>
          <p:nvPr/>
        </p:nvSpPr>
        <p:spPr>
          <a:xfrm>
            <a:off x="9309492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83F268D4-686A-4E3B-810D-74CD0FE8A533}"/>
              </a:ext>
            </a:extLst>
          </p:cNvPr>
          <p:cNvSpPr>
            <a:spLocks noChangeAspect="1"/>
          </p:cNvSpPr>
          <p:nvPr/>
        </p:nvSpPr>
        <p:spPr>
          <a:xfrm flipH="1">
            <a:off x="8872354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E932F70-74CE-46FD-BFA3-670DD6B1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12" y="4463761"/>
            <a:ext cx="231551" cy="2656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D1DACA-CC69-4882-AC62-D45CBA05C583}"/>
              </a:ext>
            </a:extLst>
          </p:cNvPr>
          <p:cNvSpPr txBox="1"/>
          <p:nvPr/>
        </p:nvSpPr>
        <p:spPr>
          <a:xfrm>
            <a:off x="9111048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354EA7-5545-4ED2-87CE-7CD0A2E0D55A}"/>
              </a:ext>
            </a:extLst>
          </p:cNvPr>
          <p:cNvGrpSpPr>
            <a:grpSpLocks noChangeAspect="1"/>
          </p:cNvGrpSpPr>
          <p:nvPr/>
        </p:nvGrpSpPr>
        <p:grpSpPr>
          <a:xfrm>
            <a:off x="6124899" y="687668"/>
            <a:ext cx="691405" cy="246221"/>
            <a:chOff x="5181965" y="1801546"/>
            <a:chExt cx="691408" cy="246222"/>
          </a:xfrm>
        </p:grpSpPr>
        <p:sp>
          <p:nvSpPr>
            <p:cNvPr id="65" name="사각형: 잘린 대각선 방향 모서리 64">
              <a:extLst>
                <a:ext uri="{FF2B5EF4-FFF2-40B4-BE49-F238E27FC236}">
                  <a16:creationId xmlns:a16="http://schemas.microsoft.com/office/drawing/2014/main" id="{212AFB3B-CF68-4BD6-8A0B-736D0351AB18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D9D9D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FB23FD-FB62-4768-BFFC-5C76CDBFB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메인 덱</a:t>
              </a:r>
            </a:p>
          </p:txBody>
        </p:sp>
      </p:grpSp>
      <p:sp>
        <p:nvSpPr>
          <p:cNvPr id="67" name="사각형: 잘린 대각선 방향 모서리 66">
            <a:extLst>
              <a:ext uri="{FF2B5EF4-FFF2-40B4-BE49-F238E27FC236}">
                <a16:creationId xmlns:a16="http://schemas.microsoft.com/office/drawing/2014/main" id="{AB226EAD-4CD9-4319-816C-C0ADA3312D91}"/>
              </a:ext>
            </a:extLst>
          </p:cNvPr>
          <p:cNvSpPr/>
          <p:nvPr/>
        </p:nvSpPr>
        <p:spPr>
          <a:xfrm rot="5400000" flipH="1">
            <a:off x="6407130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30991A-BDC7-43A7-8E88-8CBF0F9D96CF}"/>
              </a:ext>
            </a:extLst>
          </p:cNvPr>
          <p:cNvSpPr txBox="1"/>
          <p:nvPr/>
        </p:nvSpPr>
        <p:spPr>
          <a:xfrm>
            <a:off x="6153150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sp>
        <p:nvSpPr>
          <p:cNvPr id="73" name="사각형: 잘린 한쪽 모서리 72">
            <a:extLst>
              <a:ext uri="{FF2B5EF4-FFF2-40B4-BE49-F238E27FC236}">
                <a16:creationId xmlns:a16="http://schemas.microsoft.com/office/drawing/2014/main" id="{DA4DEFB0-F2BC-4C03-AD29-A80D9C5B73F1}"/>
              </a:ext>
            </a:extLst>
          </p:cNvPr>
          <p:cNvSpPr/>
          <p:nvPr/>
        </p:nvSpPr>
        <p:spPr>
          <a:xfrm flipH="1" flipV="1">
            <a:off x="8896349" y="3984329"/>
            <a:ext cx="612133" cy="251657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843FD7-227F-4893-BD13-9501C79C9FC1}"/>
              </a:ext>
            </a:extLst>
          </p:cNvPr>
          <p:cNvSpPr txBox="1"/>
          <p:nvPr/>
        </p:nvSpPr>
        <p:spPr>
          <a:xfrm>
            <a:off x="9084436" y="3966347"/>
            <a:ext cx="4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0</a:t>
            </a:r>
            <a:endParaRPr lang="ko-KR" altLang="en-US" sz="12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C7EC1A-BF86-425F-AA30-D6594151478A}"/>
              </a:ext>
            </a:extLst>
          </p:cNvPr>
          <p:cNvGrpSpPr>
            <a:grpSpLocks noChangeAspect="1"/>
          </p:cNvGrpSpPr>
          <p:nvPr/>
        </p:nvGrpSpPr>
        <p:grpSpPr>
          <a:xfrm>
            <a:off x="6678168" y="687668"/>
            <a:ext cx="691405" cy="246221"/>
            <a:chOff x="5181965" y="2047768"/>
            <a:chExt cx="691408" cy="246222"/>
          </a:xfrm>
        </p:grpSpPr>
        <p:sp>
          <p:nvSpPr>
            <p:cNvPr id="62" name="사각형: 잘린 대각선 방향 모서리 61">
              <a:extLst>
                <a:ext uri="{FF2B5EF4-FFF2-40B4-BE49-F238E27FC236}">
                  <a16:creationId xmlns:a16="http://schemas.microsoft.com/office/drawing/2014/main" id="{3B4B793C-46F8-4F28-84EF-963FFA159BA9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rgbClr val="A6A6A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C17D8-3895-44D0-8C9C-4D912B4AF11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스킬 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0640D1-E8B0-46C8-AA84-A98A04F11638}"/>
              </a:ext>
            </a:extLst>
          </p:cNvPr>
          <p:cNvGrpSpPr/>
          <p:nvPr/>
        </p:nvGrpSpPr>
        <p:grpSpPr>
          <a:xfrm>
            <a:off x="6213818" y="888602"/>
            <a:ext cx="3289872" cy="3085102"/>
            <a:chOff x="940784" y="481860"/>
            <a:chExt cx="3289872" cy="161392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BB67724-D2EA-42ED-BD82-E03A30513A2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E29DAD-BE0F-4876-B6B4-C9643E86E276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30607D3-3F5D-4C53-91C4-C87ED1E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1549">
            <a:off x="8990519" y="4033751"/>
            <a:ext cx="114533" cy="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공통 구성 요소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63AF-F278-5542-3A14-78F53D9326F8}"/>
              </a:ext>
            </a:extLst>
          </p:cNvPr>
          <p:cNvGrpSpPr>
            <a:grpSpLocks noChangeAspect="1"/>
          </p:cNvGrpSpPr>
          <p:nvPr/>
        </p:nvGrpSpPr>
        <p:grpSpPr>
          <a:xfrm>
            <a:off x="2318405" y="1439863"/>
            <a:ext cx="7555190" cy="3584421"/>
            <a:chOff x="2106613" y="1439863"/>
            <a:chExt cx="7305896" cy="3466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4705B23-6F51-3B58-E23C-A5CF15386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6613" y="1937226"/>
              <a:ext cx="3681677" cy="2619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0C599-FE06-DBA7-2E3E-1CE767AA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153" y="1439863"/>
              <a:ext cx="3088356" cy="3466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046F8-ED2A-7937-C66B-AFFA34DFA772}"/>
              </a:ext>
            </a:extLst>
          </p:cNvPr>
          <p:cNvSpPr txBox="1"/>
          <p:nvPr/>
        </p:nvSpPr>
        <p:spPr>
          <a:xfrm>
            <a:off x="2548869" y="4700441"/>
            <a:ext cx="12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넓이 </a:t>
            </a:r>
            <a:r>
              <a:rPr lang="en-US" altLang="ko-KR" sz="1400" dirty="0"/>
              <a:t>× </a:t>
            </a:r>
            <a:r>
              <a:rPr lang="ko-KR" altLang="en-US" sz="1400" dirty="0"/>
              <a:t>높이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BA0BB-6028-CA38-4971-872D1583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76106"/>
              </p:ext>
            </p:extLst>
          </p:nvPr>
        </p:nvGraphicFramePr>
        <p:xfrm>
          <a:off x="2168817" y="5441950"/>
          <a:ext cx="78543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73">
                  <a:extLst>
                    <a:ext uri="{9D8B030D-6E8A-4147-A177-3AD203B41FA5}">
                      <a16:colId xmlns:a16="http://schemas.microsoft.com/office/drawing/2014/main" val="1059193160"/>
                    </a:ext>
                  </a:extLst>
                </a:gridCol>
                <a:gridCol w="6531293">
                  <a:extLst>
                    <a:ext uri="{9D8B030D-6E8A-4147-A177-3AD203B41FA5}">
                      <a16:colId xmlns:a16="http://schemas.microsoft.com/office/drawing/2014/main" val="36760621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 요소 및 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93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강력한 효과를 가질 경우 강력한 효과에 상응하는 조건이 필요하게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4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실질적인 카드의 효과로 카드의 종류에 따른 특징이 존재하게 기획하였다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84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스킨 적용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92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6BA6BD-0594-4647-AD95-22CDC2355112}"/>
              </a:ext>
            </a:extLst>
          </p:cNvPr>
          <p:cNvSpPr/>
          <p:nvPr/>
        </p:nvSpPr>
        <p:spPr>
          <a:xfrm>
            <a:off x="2441533" y="1788368"/>
            <a:ext cx="7229032" cy="3281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F35D2F-0010-4374-8243-C0BCE6406AC3}"/>
              </a:ext>
            </a:extLst>
          </p:cNvPr>
          <p:cNvSpPr txBox="1"/>
          <p:nvPr/>
        </p:nvSpPr>
        <p:spPr>
          <a:xfrm>
            <a:off x="2521435" y="2034589"/>
            <a:ext cx="89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□ 보유 중</a:t>
            </a:r>
            <a:endParaRPr lang="en-US" altLang="ko-KR" sz="1000" dirty="0"/>
          </a:p>
          <a:p>
            <a:r>
              <a:rPr lang="ko-KR" altLang="en-US" sz="1000" dirty="0"/>
              <a:t>□ 시즌</a:t>
            </a:r>
            <a:endParaRPr lang="en-US" altLang="ko-KR" sz="1000" dirty="0"/>
          </a:p>
          <a:p>
            <a:r>
              <a:rPr lang="ko-KR" altLang="en-US" sz="1000" dirty="0"/>
              <a:t>□ 업적</a:t>
            </a:r>
            <a:endParaRPr lang="en-US" altLang="ko-KR" sz="1000" dirty="0"/>
          </a:p>
          <a:p>
            <a:r>
              <a:rPr lang="ko-KR" altLang="en-US" sz="1000" dirty="0"/>
              <a:t>□ 레이드</a:t>
            </a:r>
            <a:endParaRPr lang="en-US" altLang="ko-KR" sz="1000" dirty="0"/>
          </a:p>
          <a:p>
            <a:r>
              <a:rPr lang="ko-KR" altLang="en-US" sz="1000" dirty="0"/>
              <a:t>□ 기타</a:t>
            </a:r>
            <a:endParaRPr lang="en-US" altLang="ko-KR" sz="10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9DDF9-F492-4694-88A8-F18D408FA2D1}"/>
              </a:ext>
            </a:extLst>
          </p:cNvPr>
          <p:cNvGrpSpPr/>
          <p:nvPr/>
        </p:nvGrpSpPr>
        <p:grpSpPr>
          <a:xfrm>
            <a:off x="3373249" y="1886448"/>
            <a:ext cx="6189851" cy="3085102"/>
            <a:chOff x="940784" y="481860"/>
            <a:chExt cx="3289872" cy="1613929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DA3E90-A04E-4603-9217-AC452B5BA669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91434C-A383-45AB-B176-98DC0D42BA40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A397D082-5F1C-4301-96FB-EFC1EBE5DBCD}"/>
              </a:ext>
            </a:extLst>
          </p:cNvPr>
          <p:cNvSpPr/>
          <p:nvPr/>
        </p:nvSpPr>
        <p:spPr>
          <a:xfrm>
            <a:off x="2435182" y="1730725"/>
            <a:ext cx="1054143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0F436E-E945-418C-ACC0-22C22C00DBD7}"/>
              </a:ext>
            </a:extLst>
          </p:cNvPr>
          <p:cNvSpPr txBox="1"/>
          <p:nvPr/>
        </p:nvSpPr>
        <p:spPr>
          <a:xfrm>
            <a:off x="2435182" y="1725582"/>
            <a:ext cx="10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카드 스킨 설정</a:t>
            </a:r>
          </a:p>
        </p:txBody>
      </p:sp>
      <p:sp>
        <p:nvSpPr>
          <p:cNvPr id="139" name="사각형: 잘린 대각선 방향 모서리 138">
            <a:extLst>
              <a:ext uri="{FF2B5EF4-FFF2-40B4-BE49-F238E27FC236}">
                <a16:creationId xmlns:a16="http://schemas.microsoft.com/office/drawing/2014/main" id="{A38CAB96-F0E7-46ED-AF32-F752D2630D96}"/>
              </a:ext>
            </a:extLst>
          </p:cNvPr>
          <p:cNvSpPr/>
          <p:nvPr/>
        </p:nvSpPr>
        <p:spPr>
          <a:xfrm>
            <a:off x="4059909" y="663628"/>
            <a:ext cx="2412329" cy="30141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팔각형 139">
            <a:extLst>
              <a:ext uri="{FF2B5EF4-FFF2-40B4-BE49-F238E27FC236}">
                <a16:creationId xmlns:a16="http://schemas.microsoft.com/office/drawing/2014/main" id="{9B6B036F-F618-45FB-A26D-FDC9745EAC65}"/>
              </a:ext>
            </a:extLst>
          </p:cNvPr>
          <p:cNvSpPr/>
          <p:nvPr/>
        </p:nvSpPr>
        <p:spPr>
          <a:xfrm>
            <a:off x="3630483" y="414373"/>
            <a:ext cx="858852" cy="575079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FEF73995-BDC5-4198-B24C-B0A1125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08" y="471431"/>
            <a:ext cx="732202" cy="460961"/>
          </a:xfrm>
          <a:prstGeom prst="rect">
            <a:avLst/>
          </a:prstGeom>
        </p:spPr>
      </p:pic>
      <p:sp>
        <p:nvSpPr>
          <p:cNvPr id="142" name="팔각형 141">
            <a:extLst>
              <a:ext uri="{FF2B5EF4-FFF2-40B4-BE49-F238E27FC236}">
                <a16:creationId xmlns:a16="http://schemas.microsoft.com/office/drawing/2014/main" id="{9AF107A5-4F04-4F8C-8976-36B3A8718F1C}"/>
              </a:ext>
            </a:extLst>
          </p:cNvPr>
          <p:cNvSpPr/>
          <p:nvPr/>
        </p:nvSpPr>
        <p:spPr>
          <a:xfrm>
            <a:off x="3630483" y="420407"/>
            <a:ext cx="858852" cy="575079"/>
          </a:xfrm>
          <a:prstGeom prst="octago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EC4B2A-76EB-4C82-85C2-B718B158D9B9}"/>
              </a:ext>
            </a:extLst>
          </p:cNvPr>
          <p:cNvSpPr txBox="1"/>
          <p:nvPr/>
        </p:nvSpPr>
        <p:spPr>
          <a:xfrm>
            <a:off x="4426010" y="675833"/>
            <a:ext cx="20462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시즌 </a:t>
            </a:r>
            <a:r>
              <a:rPr lang="en-US" altLang="ko-KR" sz="1200" dirty="0"/>
              <a:t>2 </a:t>
            </a:r>
            <a:r>
              <a:rPr lang="ko-KR" altLang="en-US" sz="1200" dirty="0"/>
              <a:t>마스터 스킨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EE30A05-CBD2-4355-A57B-4EDC5B0A6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9325" y="2779933"/>
            <a:ext cx="2859272" cy="609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A78501-1F5F-4690-8844-18680584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84" y="2033531"/>
            <a:ext cx="2859272" cy="6035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C5C41-48D4-44AE-A290-3D06CDD1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5" y="3547069"/>
            <a:ext cx="2859272" cy="603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F8967C-4851-4B55-B8A3-EBEFD5BAF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84" y="2784168"/>
            <a:ext cx="2859272" cy="609653"/>
          </a:xfrm>
          <a:prstGeom prst="rect">
            <a:avLst/>
          </a:prstGeom>
          <a:effectLst/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0BCF03-F3AF-4CD9-8E61-4BAF2A0FE190}"/>
              </a:ext>
            </a:extLst>
          </p:cNvPr>
          <p:cNvSpPr/>
          <p:nvPr/>
        </p:nvSpPr>
        <p:spPr>
          <a:xfrm flipH="1">
            <a:off x="9470198" y="1935000"/>
            <a:ext cx="45719" cy="29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C71850-59B6-4850-A77D-3719996A71BB}"/>
              </a:ext>
            </a:extLst>
          </p:cNvPr>
          <p:cNvSpPr/>
          <p:nvPr/>
        </p:nvSpPr>
        <p:spPr>
          <a:xfrm flipH="1">
            <a:off x="9453938" y="1966662"/>
            <a:ext cx="72000" cy="14282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30AF9B-30B5-45A9-B5B5-CB1BB83F25FD}"/>
              </a:ext>
            </a:extLst>
          </p:cNvPr>
          <p:cNvSpPr/>
          <p:nvPr/>
        </p:nvSpPr>
        <p:spPr>
          <a:xfrm>
            <a:off x="9525938" y="1733411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CC2A545-4919-4840-97C7-C7D437DFC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34" y="2892640"/>
            <a:ext cx="272762" cy="42244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E4A962B4-D105-46B5-B8D3-6E5C0648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29" y="2027434"/>
            <a:ext cx="2865368" cy="6096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0C75D701-3E74-408F-BB7F-A2ECD4210069}"/>
              </a:ext>
            </a:extLst>
          </p:cNvPr>
          <p:cNvSpPr/>
          <p:nvPr/>
        </p:nvSpPr>
        <p:spPr>
          <a:xfrm rot="16200000">
            <a:off x="3937127" y="3952139"/>
            <a:ext cx="246223" cy="198364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잘린 대각선 방향 모서리 168">
            <a:extLst>
              <a:ext uri="{FF2B5EF4-FFF2-40B4-BE49-F238E27FC236}">
                <a16:creationId xmlns:a16="http://schemas.microsoft.com/office/drawing/2014/main" id="{0EC7BAB3-05F3-47CC-9261-C8AFFF7DE551}"/>
              </a:ext>
            </a:extLst>
          </p:cNvPr>
          <p:cNvSpPr/>
          <p:nvPr/>
        </p:nvSpPr>
        <p:spPr>
          <a:xfrm rot="16200000">
            <a:off x="2741021" y="451756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FC8771-A25C-4FB7-9ECA-746FB7455AFD}"/>
              </a:ext>
            </a:extLst>
          </p:cNvPr>
          <p:cNvSpPr txBox="1"/>
          <p:nvPr/>
        </p:nvSpPr>
        <p:spPr>
          <a:xfrm>
            <a:off x="2487872" y="4823410"/>
            <a:ext cx="7525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스킨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24A8-8061-47E7-949D-1CFF52CFFF4C}"/>
              </a:ext>
            </a:extLst>
          </p:cNvPr>
          <p:cNvSpPr txBox="1"/>
          <p:nvPr/>
        </p:nvSpPr>
        <p:spPr>
          <a:xfrm>
            <a:off x="3292740" y="4815710"/>
            <a:ext cx="1759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현재 적용 중인 스킨입니다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5B55BB5C-3F7C-E6E9-0A24-970027D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113416"/>
            <a:ext cx="5432487" cy="4281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AB54C9-24A9-087A-AC2D-ACB8A83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113416"/>
            <a:ext cx="4648200" cy="42796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D46DC-6DB1-9E82-FA2A-6E6DFA972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204341" y="2557379"/>
            <a:ext cx="4279618" cy="13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C73D87-EC6C-4622-9204-EA7700705E6F}"/>
              </a:ext>
            </a:extLst>
          </p:cNvPr>
          <p:cNvSpPr/>
          <p:nvPr/>
        </p:nvSpPr>
        <p:spPr>
          <a:xfrm>
            <a:off x="839788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F11DA-FD45-4A3B-983E-F55C6A744A59}"/>
              </a:ext>
            </a:extLst>
          </p:cNvPr>
          <p:cNvSpPr/>
          <p:nvPr/>
        </p:nvSpPr>
        <p:spPr>
          <a:xfrm>
            <a:off x="2750251" y="94007"/>
            <a:ext cx="5231360" cy="3323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9588-6CAD-B1A5-FA47-10A4055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" y="240699"/>
            <a:ext cx="2468106" cy="343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4FE30-A27D-4E28-8614-3C37B7CB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79" y="240700"/>
            <a:ext cx="5100831" cy="3176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BA181-2416-461B-955F-4559479E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32" y="290317"/>
            <a:ext cx="347502" cy="347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295EA-C79B-4E89-A8E2-135D2596D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71" b="16731"/>
          <a:stretch/>
        </p:blipFill>
        <p:spPr>
          <a:xfrm>
            <a:off x="10108751" y="1334483"/>
            <a:ext cx="1983982" cy="277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A9EEE-AC96-4979-B254-BAF7AC95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7" y="3781522"/>
            <a:ext cx="2595979" cy="2225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357D82-8EAD-4D85-AF0D-6EB5CAFDB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38" y="105120"/>
            <a:ext cx="3993226" cy="11522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C88A7-D1A2-4D9D-8B5C-1650FF34BC6E}"/>
              </a:ext>
            </a:extLst>
          </p:cNvPr>
          <p:cNvSpPr/>
          <p:nvPr/>
        </p:nvSpPr>
        <p:spPr>
          <a:xfrm>
            <a:off x="4003450" y="3672909"/>
            <a:ext cx="2941637" cy="24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4489F4-3403-45C6-87F4-687A8D14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171" y="3799198"/>
            <a:ext cx="2595979" cy="2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A7051-1AC0-4548-9A2E-7FE62382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071E0-EF8B-4105-8384-40D9611B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63FF0-DAFA-48F2-B5DE-E6376D55F43D}"/>
              </a:ext>
            </a:extLst>
          </p:cNvPr>
          <p:cNvSpPr txBox="1"/>
          <p:nvPr/>
        </p:nvSpPr>
        <p:spPr>
          <a:xfrm>
            <a:off x="2818984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BA890E-C4D2-4C06-9672-0D6CFA84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2D436E7-4E7A-4907-AA09-248E5E96E790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484C4-8B75-4854-B9EB-DCF82F0FB63E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카드 제작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4C2B198-7283-4502-B2ED-D4F4488FC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91145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B45DF2B8-3086-4FD7-8773-306C47537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2719880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E5FA7D-2B1A-4C96-9D60-46ACBAB6A89E}"/>
              </a:ext>
            </a:extLst>
          </p:cNvPr>
          <p:cNvGrpSpPr/>
          <p:nvPr/>
        </p:nvGrpSpPr>
        <p:grpSpPr>
          <a:xfrm>
            <a:off x="2925005" y="2228754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07FAE137-3E3A-41AF-8621-F5D8ED93D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4019B1-DF3B-4666-89D2-3CDAA59367EA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444517-5B32-4863-9F1D-68DFBCFF7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C4B1050-C910-4255-BC07-42D8FA9B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6470049" y="3965711"/>
            <a:ext cx="1382326" cy="444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3EFEB2-C14B-47C7-A388-3FF66831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6096000" y="4410074"/>
            <a:ext cx="3958393" cy="432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BBE96A-49F0-4365-BA0D-0A2CA2F6074C}"/>
              </a:ext>
            </a:extLst>
          </p:cNvPr>
          <p:cNvSpPr txBox="1"/>
          <p:nvPr/>
        </p:nvSpPr>
        <p:spPr>
          <a:xfrm>
            <a:off x="8075196" y="3244334"/>
            <a:ext cx="162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7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→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B6580-D431-47CB-A0BC-123EF479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2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50FDFAA-6D6C-4745-A838-C83396F9A5EB}"/>
              </a:ext>
            </a:extLst>
          </p:cNvPr>
          <p:cNvSpPr/>
          <p:nvPr/>
        </p:nvSpPr>
        <p:spPr>
          <a:xfrm flipV="1">
            <a:off x="6096000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0A8CB-D2F1-4CD8-BF31-10D617222BFA}"/>
              </a:ext>
            </a:extLst>
          </p:cNvPr>
          <p:cNvSpPr txBox="1"/>
          <p:nvPr/>
        </p:nvSpPr>
        <p:spPr>
          <a:xfrm>
            <a:off x="6096000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29" name="표 15">
            <a:extLst>
              <a:ext uri="{FF2B5EF4-FFF2-40B4-BE49-F238E27FC236}">
                <a16:creationId xmlns:a16="http://schemas.microsoft.com/office/drawing/2014/main" id="{8C25D79F-A391-44EE-9875-EAE26703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75034"/>
              </p:ext>
            </p:extLst>
          </p:nvPr>
        </p:nvGraphicFramePr>
        <p:xfrm>
          <a:off x="7976092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aphicFrame>
        <p:nvGraphicFramePr>
          <p:cNvPr id="30" name="표 15">
            <a:extLst>
              <a:ext uri="{FF2B5EF4-FFF2-40B4-BE49-F238E27FC236}">
                <a16:creationId xmlns:a16="http://schemas.microsoft.com/office/drawing/2014/main" id="{1E70B81B-5D4D-46C1-A346-0CB480156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749"/>
              </p:ext>
            </p:extLst>
          </p:nvPr>
        </p:nvGraphicFramePr>
        <p:xfrm>
          <a:off x="7976092" y="2869534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제작 후 카드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E71A77-8B72-4AD7-A315-BAC78EA2FB3E}"/>
              </a:ext>
            </a:extLst>
          </p:cNvPr>
          <p:cNvGrpSpPr/>
          <p:nvPr/>
        </p:nvGrpSpPr>
        <p:grpSpPr>
          <a:xfrm>
            <a:off x="8181217" y="2228754"/>
            <a:ext cx="1421230" cy="432000"/>
            <a:chOff x="2854495" y="2228754"/>
            <a:chExt cx="1421230" cy="432000"/>
          </a:xfrm>
        </p:grpSpPr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EB9B4BCD-1503-4AAE-80D3-6A5266763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9EF914D-DE09-4FDC-B4B6-307BAF3FC593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E8480C8-5890-4B97-B57B-248499C4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3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92E049-29DA-4040-8A33-32E9CA52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369767"/>
            <a:ext cx="3456003" cy="1663818"/>
          </a:xfrm>
          <a:prstGeom prst="rect">
            <a:avLst/>
          </a:prstGeom>
        </p:spPr>
      </p:pic>
      <p:sp>
        <p:nvSpPr>
          <p:cNvPr id="88" name="사각형: 잘린 한쪽 모서리 87">
            <a:extLst>
              <a:ext uri="{FF2B5EF4-FFF2-40B4-BE49-F238E27FC236}">
                <a16:creationId xmlns:a16="http://schemas.microsoft.com/office/drawing/2014/main" id="{D48C9B10-319B-4C4E-9ABC-5413CCCD6C73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BC119-60DF-4E79-AB3F-12847FE6DEA9}"/>
              </a:ext>
            </a:extLst>
          </p:cNvPr>
          <p:cNvSpPr txBox="1"/>
          <p:nvPr/>
        </p:nvSpPr>
        <p:spPr>
          <a:xfrm>
            <a:off x="2925005" y="3789169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분해 후 획득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200 × 2 = 400</a:t>
            </a:r>
            <a:endParaRPr lang="ko-KR" altLang="en-US" sz="1200" b="1" dirty="0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F7BC42E-EAE5-48D0-AE80-D75CCC1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514"/>
              </p:ext>
            </p:extLst>
          </p:nvPr>
        </p:nvGraphicFramePr>
        <p:xfrm>
          <a:off x="6873723" y="4207754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53581B3B-91BD-4DAF-9402-DA4D710B01AA}"/>
              </a:ext>
            </a:extLst>
          </p:cNvPr>
          <p:cNvSpPr/>
          <p:nvPr/>
        </p:nvSpPr>
        <p:spPr>
          <a:xfrm>
            <a:off x="2452295" y="5396407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BBB31-0D73-41F9-AD99-B75DC31FD68D}"/>
              </a:ext>
            </a:extLst>
          </p:cNvPr>
          <p:cNvSpPr txBox="1"/>
          <p:nvPr/>
        </p:nvSpPr>
        <p:spPr>
          <a:xfrm>
            <a:off x="2452295" y="5396407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노멀 레어 </a:t>
            </a:r>
            <a:r>
              <a:rPr lang="ko-KR" altLang="en-US" sz="1000" dirty="0"/>
              <a:t>등급의</a:t>
            </a:r>
            <a:r>
              <a:rPr lang="ko-KR" altLang="en-US" sz="1000" b="1" dirty="0"/>
              <a:t> </a:t>
            </a:r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</a:t>
            </a:r>
            <a:endParaRPr lang="en-US" altLang="ko-KR" sz="1000" dirty="0"/>
          </a:p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장 분해</a:t>
            </a:r>
            <a:r>
              <a:rPr lang="ko-KR" altLang="en-US" sz="1000" dirty="0"/>
              <a:t>하여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 </a:t>
            </a:r>
            <a:r>
              <a:rPr lang="ko-KR" altLang="en-US" sz="1000" b="1" dirty="0"/>
              <a:t>조각</a:t>
            </a:r>
            <a:r>
              <a:rPr lang="ko-KR" altLang="en-US" sz="1000" dirty="0"/>
              <a:t>을 획득합니까</a:t>
            </a:r>
            <a:r>
              <a:rPr lang="en-US" altLang="ko-KR" sz="1000" dirty="0"/>
              <a:t>?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283742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E5E491-0191-4EE3-9C98-2DD5045A8B94}"/>
              </a:ext>
            </a:extLst>
          </p:cNvPr>
          <p:cNvGrpSpPr/>
          <p:nvPr/>
        </p:nvGrpSpPr>
        <p:grpSpPr>
          <a:xfrm>
            <a:off x="3342853" y="6103877"/>
            <a:ext cx="1679567" cy="251029"/>
            <a:chOff x="8849120" y="1136685"/>
            <a:chExt cx="1679567" cy="25102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79E4A2-7342-4E93-B7E8-E27793360924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F2DE9-8C4F-4F96-85A5-DD0D7B0665E0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784F0D6-B6FD-4580-8C72-E5D7234A0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338D705-84C3-4A43-A852-A561B2DD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93AD7CD5-98B1-4E74-8611-431FF451C99A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772C6-E9AD-43FC-9CF5-BB5197794910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분해</a:t>
            </a:r>
          </a:p>
        </p:txBody>
      </p:sp>
      <p:graphicFrame>
        <p:nvGraphicFramePr>
          <p:cNvPr id="56" name="표 15">
            <a:extLst>
              <a:ext uri="{FF2B5EF4-FFF2-40B4-BE49-F238E27FC236}">
                <a16:creationId xmlns:a16="http://schemas.microsoft.com/office/drawing/2014/main" id="{EA59E0E4-C8B8-4A42-9C08-5D365672C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2439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51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  <a:gridCol w="718549">
                  <a:extLst>
                    <a:ext uri="{9D8B030D-6E8A-4147-A177-3AD203B41FA5}">
                      <a16:colId xmlns:a16="http://schemas.microsoft.com/office/drawing/2014/main" val="837422471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레어도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보유량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D9EAE6-762A-42DA-89BA-0996D430F342}"/>
              </a:ext>
            </a:extLst>
          </p:cNvPr>
          <p:cNvGrpSpPr/>
          <p:nvPr/>
        </p:nvGrpSpPr>
        <p:grpSpPr>
          <a:xfrm>
            <a:off x="6230487" y="1637585"/>
            <a:ext cx="1421230" cy="432000"/>
            <a:chOff x="2854495" y="2228754"/>
            <a:chExt cx="1421230" cy="432000"/>
          </a:xfrm>
        </p:grpSpPr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093E8453-7ABA-42DB-89F5-D194830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3828655-24C7-49EB-80BB-FFCDE7A36BC6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DB1347-F32B-425C-9A6A-F6A7CD02C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1</a:t>
              </a:r>
              <a:endParaRPr lang="ko-KR" altLang="en-US" u="sng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0F949C-B795-47EA-8038-58E00DE61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00200"/>
              </p:ext>
            </p:extLst>
          </p:nvPr>
        </p:nvGraphicFramePr>
        <p:xfrm>
          <a:off x="2813633" y="2069585"/>
          <a:ext cx="1023538" cy="4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9">
                  <a:extLst>
                    <a:ext uri="{9D8B030D-6E8A-4147-A177-3AD203B41FA5}">
                      <a16:colId xmlns:a16="http://schemas.microsoft.com/office/drawing/2014/main" val="3126791630"/>
                    </a:ext>
                  </a:extLst>
                </a:gridCol>
                <a:gridCol w="511769">
                  <a:extLst>
                    <a:ext uri="{9D8B030D-6E8A-4147-A177-3AD203B41FA5}">
                      <a16:colId xmlns:a16="http://schemas.microsoft.com/office/drawing/2014/main" val="3466911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■ 노멀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슈퍼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3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실버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울트라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3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□ 골드</a:t>
                      </a: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36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029459"/>
                  </a:ext>
                </a:extLst>
              </a:tr>
            </a:tbl>
          </a:graphicData>
        </a:graphic>
      </p:graphicFrame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ACAD416E-E82D-446E-9B01-C42C4EB1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98355"/>
              </p:ext>
            </p:extLst>
          </p:nvPr>
        </p:nvGraphicFramePr>
        <p:xfrm>
          <a:off x="2719880" y="2633082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분해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54F526-B0D9-4C9E-AC25-D06DFB9C5B36}"/>
              </a:ext>
            </a:extLst>
          </p:cNvPr>
          <p:cNvGrpSpPr/>
          <p:nvPr/>
        </p:nvGrpSpPr>
        <p:grpSpPr>
          <a:xfrm>
            <a:off x="2925005" y="3160651"/>
            <a:ext cx="1421230" cy="432000"/>
            <a:chOff x="2854495" y="2228754"/>
            <a:chExt cx="1421230" cy="432000"/>
          </a:xfrm>
        </p:grpSpPr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25FF0E7C-B85B-4E9C-BAC6-69B6D4F48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CC8AF4-3D43-4575-A9BD-CCB391C98AEB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A985A56-B64C-482B-8D9F-A913640B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/>
                <a:t>2</a:t>
              </a:r>
              <a:endParaRPr lang="ko-KR" altLang="en-US" u="sng" dirty="0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D07588F-78EE-4DA0-A8D6-A58B3DE8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719E87-2500-417F-8B28-23BD7D6AAF19}"/>
              </a:ext>
            </a:extLst>
          </p:cNvPr>
          <p:cNvSpPr/>
          <p:nvPr/>
        </p:nvSpPr>
        <p:spPr>
          <a:xfrm>
            <a:off x="3331063" y="4533133"/>
            <a:ext cx="683290" cy="22301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F0C46C-433D-4C27-902F-96490D1F5773}"/>
              </a:ext>
            </a:extLst>
          </p:cNvPr>
          <p:cNvSpPr txBox="1"/>
          <p:nvPr/>
        </p:nvSpPr>
        <p:spPr>
          <a:xfrm>
            <a:off x="3019424" y="4494337"/>
            <a:ext cx="137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분해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92EAB-F640-4D64-9F3D-B67A91EB6DF3}"/>
              </a:ext>
            </a:extLst>
          </p:cNvPr>
          <p:cNvSpPr txBox="1"/>
          <p:nvPr/>
        </p:nvSpPr>
        <p:spPr>
          <a:xfrm>
            <a:off x="4368157" y="201443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1E393-CE0F-436C-98C4-DE28BDFE6440}"/>
              </a:ext>
            </a:extLst>
          </p:cNvPr>
          <p:cNvSpPr txBox="1"/>
          <p:nvPr/>
        </p:nvSpPr>
        <p:spPr>
          <a:xfrm>
            <a:off x="4368157" y="425078"/>
            <a:ext cx="3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8A229F-D342-4EB9-8048-608590B61CFA}"/>
              </a:ext>
            </a:extLst>
          </p:cNvPr>
          <p:cNvGrpSpPr/>
          <p:nvPr/>
        </p:nvGrpSpPr>
        <p:grpSpPr>
          <a:xfrm>
            <a:off x="9089955" y="1091069"/>
            <a:ext cx="1453167" cy="363122"/>
            <a:chOff x="8427101" y="2011240"/>
            <a:chExt cx="1453167" cy="3631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25832CB-5559-452B-AFE9-815E52DE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7B460-B6D6-41B2-B605-BE13449CD0D0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6FF99C9-6E4F-4521-BF1C-1A7004774692}"/>
              </a:ext>
            </a:extLst>
          </p:cNvPr>
          <p:cNvSpPr txBox="1"/>
          <p:nvPr/>
        </p:nvSpPr>
        <p:spPr>
          <a:xfrm>
            <a:off x="8712639" y="1825192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EB64D2B-45EB-4B6B-A4BF-675C79DFF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241" y="2199104"/>
            <a:ext cx="3456003" cy="166198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DC276D-36DD-4095-A9ED-B1F726E3990B}"/>
              </a:ext>
            </a:extLst>
          </p:cNvPr>
          <p:cNvGrpSpPr/>
          <p:nvPr/>
        </p:nvGrpSpPr>
        <p:grpSpPr>
          <a:xfrm>
            <a:off x="9089955" y="2921873"/>
            <a:ext cx="1453167" cy="363122"/>
            <a:chOff x="8427101" y="2011240"/>
            <a:chExt cx="1453167" cy="36312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154C777-BFFC-48EA-A512-501F750F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B0C8B5-B82E-448E-9AEC-A21B07EA01E1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EBEA88-BF3A-423B-8419-13361ABBE51C}"/>
              </a:ext>
            </a:extLst>
          </p:cNvPr>
          <p:cNvSpPr txBox="1"/>
          <p:nvPr/>
        </p:nvSpPr>
        <p:spPr>
          <a:xfrm>
            <a:off x="8712639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5DC2-003A-4324-99CA-BE4BD6B38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569" y="2197131"/>
            <a:ext cx="3456003" cy="166198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11DAA2-22F8-481C-9B0F-EA9D42E5A74C}"/>
              </a:ext>
            </a:extLst>
          </p:cNvPr>
          <p:cNvGrpSpPr/>
          <p:nvPr/>
        </p:nvGrpSpPr>
        <p:grpSpPr>
          <a:xfrm>
            <a:off x="5545230" y="2921873"/>
            <a:ext cx="1453167" cy="363122"/>
            <a:chOff x="8427101" y="2011240"/>
            <a:chExt cx="1453167" cy="36312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F952D7-F89B-47F6-AA34-68FCEF51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9858" y="2011240"/>
              <a:ext cx="302786" cy="30278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67113E-4A8B-4F05-A3DC-68195593DC9B}"/>
                </a:ext>
              </a:extLst>
            </p:cNvPr>
            <p:cNvSpPr txBox="1"/>
            <p:nvPr/>
          </p:nvSpPr>
          <p:spPr>
            <a:xfrm>
              <a:off x="8427101" y="2189696"/>
              <a:ext cx="14531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</a:rPr>
                <a:t>조각 </a:t>
              </a:r>
              <a:r>
                <a:rPr lang="en-US" altLang="ko-KR" sz="600" dirty="0">
                  <a:solidFill>
                    <a:schemeClr val="bg1"/>
                  </a:solidFill>
                </a:rPr>
                <a:t>× 200 </a:t>
              </a:r>
              <a:r>
                <a:rPr lang="ko-KR" altLang="en-US" sz="600" dirty="0">
                  <a:solidFill>
                    <a:schemeClr val="bg1"/>
                  </a:solidFill>
                </a:rPr>
                <a:t>획득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8E1D3D-874C-4ACE-8F88-7D88216E4AC6}"/>
              </a:ext>
            </a:extLst>
          </p:cNvPr>
          <p:cNvSpPr txBox="1"/>
          <p:nvPr/>
        </p:nvSpPr>
        <p:spPr>
          <a:xfrm>
            <a:off x="5167914" y="3655996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3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07E8FD9D-E592-4761-9E89-0CBED4272C48}"/>
              </a:ext>
            </a:extLst>
          </p:cNvPr>
          <p:cNvSpPr/>
          <p:nvPr/>
        </p:nvSpPr>
        <p:spPr>
          <a:xfrm>
            <a:off x="6096000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B0E3-1062-4AAD-AA14-339CE45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8" y="1130617"/>
            <a:ext cx="3987130" cy="371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80B03-AF1E-4220-8D64-EDCC53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30617"/>
            <a:ext cx="3987130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7ED-B3F3-BD51-570A-FFE3115B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808FE16-C64B-4D58-B117-0938B76917F5}"/>
              </a:ext>
            </a:extLst>
          </p:cNvPr>
          <p:cNvSpPr/>
          <p:nvPr/>
        </p:nvSpPr>
        <p:spPr>
          <a:xfrm>
            <a:off x="743442" y="992445"/>
            <a:ext cx="4333383" cy="3989130"/>
          </a:xfrm>
          <a:prstGeom prst="snip1Rect">
            <a:avLst>
              <a:gd name="adj" fmla="val 2629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CEF33C-B2A7-487C-B158-8F119CB6A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64356"/>
              </p:ext>
            </p:extLst>
          </p:nvPr>
        </p:nvGraphicFramePr>
        <p:xfrm>
          <a:off x="10054664" y="4626184"/>
          <a:ext cx="215963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시 소비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FED3E8-EB31-41FF-96BD-F2700C43C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t="80243" r="61298" b="10914"/>
          <a:stretch/>
        </p:blipFill>
        <p:spPr>
          <a:xfrm>
            <a:off x="1213837" y="3965711"/>
            <a:ext cx="1382326" cy="444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B60E8-EC6F-4ECE-BA8D-85A7281D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61"/>
          <a:stretch/>
        </p:blipFill>
        <p:spPr>
          <a:xfrm>
            <a:off x="839788" y="4410074"/>
            <a:ext cx="3958393" cy="43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7CE5C-12AD-46CC-B92A-7D9D89E0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0" y="1661255"/>
            <a:ext cx="1629760" cy="2266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1C3E1FCA-265A-4781-A9CE-F458D44B9E31}"/>
              </a:ext>
            </a:extLst>
          </p:cNvPr>
          <p:cNvSpPr/>
          <p:nvPr/>
        </p:nvSpPr>
        <p:spPr>
          <a:xfrm flipV="1">
            <a:off x="839788" y="1132016"/>
            <a:ext cx="1020417" cy="317866"/>
          </a:xfrm>
          <a:prstGeom prst="snip1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DBC-82C5-4384-971E-6762A658999B}"/>
              </a:ext>
            </a:extLst>
          </p:cNvPr>
          <p:cNvSpPr txBox="1"/>
          <p:nvPr/>
        </p:nvSpPr>
        <p:spPr>
          <a:xfrm>
            <a:off x="839788" y="1137101"/>
            <a:ext cx="1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 제작</a:t>
            </a:r>
          </a:p>
        </p:txBody>
      </p:sp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A0806A2F-EB09-4E92-9E8C-4A5F2154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08491"/>
              </p:ext>
            </p:extLst>
          </p:nvPr>
        </p:nvGraphicFramePr>
        <p:xfrm>
          <a:off x="2719880" y="1701185"/>
          <a:ext cx="2078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00">
                  <a:extLst>
                    <a:ext uri="{9D8B030D-6E8A-4147-A177-3AD203B41FA5}">
                      <a16:colId xmlns:a16="http://schemas.microsoft.com/office/drawing/2014/main" val="2088476092"/>
                    </a:ext>
                  </a:extLst>
                </a:gridCol>
              </a:tblGrid>
              <a:tr h="127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제작 매수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3848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DD2AF8-1EA9-4D43-861A-7A2E3652722E}"/>
              </a:ext>
            </a:extLst>
          </p:cNvPr>
          <p:cNvGrpSpPr/>
          <p:nvPr/>
        </p:nvGrpSpPr>
        <p:grpSpPr>
          <a:xfrm>
            <a:off x="2925005" y="2537043"/>
            <a:ext cx="1421230" cy="432000"/>
            <a:chOff x="2854495" y="2228754"/>
            <a:chExt cx="1421230" cy="432000"/>
          </a:xfrm>
        </p:grpSpPr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0B3104D-35FA-4DCC-A35E-294331579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5725" y="2264754"/>
              <a:ext cx="360000" cy="360000"/>
            </a:xfrm>
            <a:prstGeom prst="plus">
              <a:avLst>
                <a:gd name="adj" fmla="val 3911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A9E5E3-D689-44E2-88BB-5D386B3644BF}"/>
                </a:ext>
              </a:extLst>
            </p:cNvPr>
            <p:cNvSpPr/>
            <p:nvPr/>
          </p:nvSpPr>
          <p:spPr>
            <a:xfrm>
              <a:off x="2854495" y="2408754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439E33-79BD-4F33-911E-E31F803E2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110" y="2228754"/>
              <a:ext cx="432000" cy="4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C3D24-6FEA-431B-8942-43A057923D0B}"/>
              </a:ext>
            </a:extLst>
          </p:cNvPr>
          <p:cNvSpPr txBox="1"/>
          <p:nvPr/>
        </p:nvSpPr>
        <p:spPr>
          <a:xfrm>
            <a:off x="3381865" y="2576892"/>
            <a:ext cx="5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chemeClr val="bg1"/>
                </a:solidFill>
              </a:rPr>
              <a:t>1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DFE94D4B-C96B-4873-B0D4-64571DCA207F}"/>
              </a:ext>
            </a:extLst>
          </p:cNvPr>
          <p:cNvSpPr/>
          <p:nvPr/>
        </p:nvSpPr>
        <p:spPr>
          <a:xfrm>
            <a:off x="7818604" y="429215"/>
            <a:ext cx="3467463" cy="100138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55F6-D580-462E-8230-67F8D2BF2D3F}"/>
              </a:ext>
            </a:extLst>
          </p:cNvPr>
          <p:cNvSpPr txBox="1"/>
          <p:nvPr/>
        </p:nvSpPr>
        <p:spPr>
          <a:xfrm>
            <a:off x="7818604" y="429215"/>
            <a:ext cx="346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총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2000</a:t>
            </a:r>
            <a:r>
              <a:rPr lang="ko-KR" altLang="en-US" sz="1000" b="1" dirty="0"/>
              <a:t> 조각</a:t>
            </a:r>
            <a:r>
              <a:rPr lang="ko-KR" altLang="en-US" sz="1000" dirty="0"/>
              <a:t>을 소비해</a:t>
            </a:r>
            <a:endParaRPr lang="en-US" altLang="ko-KR" sz="1000" dirty="0"/>
          </a:p>
          <a:p>
            <a:pPr algn="ctr"/>
            <a:r>
              <a:rPr lang="ko-KR" altLang="en-US" sz="1000" b="1" u="sng" dirty="0" err="1"/>
              <a:t>암월의</a:t>
            </a:r>
            <a:r>
              <a:rPr lang="ko-KR" altLang="en-US" sz="1000" b="1" u="sng" dirty="0"/>
              <a:t> 기사</a:t>
            </a:r>
            <a:r>
              <a:rPr lang="ko-KR" altLang="en-US" sz="1000" b="1" dirty="0"/>
              <a:t> </a:t>
            </a:r>
            <a:r>
              <a:rPr lang="ko-KR" altLang="en-US" sz="1000" dirty="0"/>
              <a:t>카드를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장</a:t>
            </a:r>
            <a:r>
              <a:rPr lang="ko-KR" altLang="en-US" sz="1000" dirty="0"/>
              <a:t> 제작합니다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283542 </a:t>
            </a:r>
            <a:r>
              <a:rPr lang="ko-KR" altLang="en-US" sz="1000" dirty="0"/>
              <a:t>조각</a:t>
            </a:r>
            <a:r>
              <a:rPr lang="en-US" altLang="ko-KR" sz="1000" dirty="0"/>
              <a:t> </a:t>
            </a:r>
            <a:r>
              <a:rPr lang="ko-KR" altLang="en-US" sz="1000" dirty="0"/>
              <a:t>→ </a:t>
            </a:r>
            <a:r>
              <a:rPr lang="en-US" altLang="ko-KR" sz="1000" dirty="0"/>
              <a:t>281542 </a:t>
            </a:r>
            <a:r>
              <a:rPr lang="ko-KR" altLang="en-US" sz="1000" dirty="0"/>
              <a:t>조각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37B4E6-38B2-474A-820F-770021ACF2E3}"/>
              </a:ext>
            </a:extLst>
          </p:cNvPr>
          <p:cNvGrpSpPr/>
          <p:nvPr/>
        </p:nvGrpSpPr>
        <p:grpSpPr>
          <a:xfrm>
            <a:off x="8709162" y="1136685"/>
            <a:ext cx="1679567" cy="251029"/>
            <a:chOff x="8849120" y="1136685"/>
            <a:chExt cx="1679567" cy="251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6EA0C-7CDA-4CC4-92F4-210D9F8A4CBD}"/>
                </a:ext>
              </a:extLst>
            </p:cNvPr>
            <p:cNvSpPr/>
            <p:nvPr/>
          </p:nvSpPr>
          <p:spPr>
            <a:xfrm>
              <a:off x="9860557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확인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11BD52-8747-405A-8EEA-18D78C4F8E79}"/>
                </a:ext>
              </a:extLst>
            </p:cNvPr>
            <p:cNvSpPr/>
            <p:nvPr/>
          </p:nvSpPr>
          <p:spPr>
            <a:xfrm>
              <a:off x="8849120" y="1136685"/>
              <a:ext cx="668130" cy="2510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취소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CC08DF-6FC1-40BF-82C2-FD571FEF9E7D}"/>
              </a:ext>
            </a:extLst>
          </p:cNvPr>
          <p:cNvGrpSpPr/>
          <p:nvPr/>
        </p:nvGrpSpPr>
        <p:grpSpPr>
          <a:xfrm>
            <a:off x="2788491" y="3923430"/>
            <a:ext cx="2038477" cy="261610"/>
            <a:chOff x="4768690" y="1137101"/>
            <a:chExt cx="2038477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25663-5555-4D21-B91E-D13DB235ED12}"/>
                </a:ext>
              </a:extLst>
            </p:cNvPr>
            <p:cNvSpPr/>
            <p:nvPr/>
          </p:nvSpPr>
          <p:spPr>
            <a:xfrm>
              <a:off x="4813503" y="1137101"/>
              <a:ext cx="1921421" cy="25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B4216-EE38-437B-9225-A26405B05C03}"/>
                </a:ext>
              </a:extLst>
            </p:cNvPr>
            <p:cNvSpPr txBox="1"/>
            <p:nvPr/>
          </p:nvSpPr>
          <p:spPr>
            <a:xfrm>
              <a:off x="5994552" y="1137101"/>
              <a:ext cx="81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/>
                <a:t>283542</a:t>
              </a:r>
              <a:endParaRPr lang="ko-KR" altLang="en-US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7B144-746D-429E-B074-E30F9932CBAE}"/>
                </a:ext>
              </a:extLst>
            </p:cNvPr>
            <p:cNvSpPr txBox="1"/>
            <p:nvPr/>
          </p:nvSpPr>
          <p:spPr>
            <a:xfrm>
              <a:off x="4768690" y="1137101"/>
              <a:ext cx="879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보유 조각</a:t>
              </a:r>
              <a:endParaRPr lang="ko-KR" altLang="en-US" sz="800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857AE9-2ED0-4E54-9E4B-18E3DDEA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88" y="4035322"/>
            <a:ext cx="2176461" cy="1694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D6858-044E-4617-92A5-F94E542BCF05}"/>
              </a:ext>
            </a:extLst>
          </p:cNvPr>
          <p:cNvSpPr txBox="1"/>
          <p:nvPr/>
        </p:nvSpPr>
        <p:spPr>
          <a:xfrm>
            <a:off x="2833304" y="3466060"/>
            <a:ext cx="1962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/>
              <a:t>제작에 필요한 조각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1000 × 1 = 1000</a:t>
            </a:r>
            <a:endParaRPr lang="ko-KR" altLang="en-US" sz="12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7A509D-1437-4293-A908-D362FD72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202" y="2029383"/>
            <a:ext cx="3475021" cy="1060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B0656D-CE8C-4F3E-B3C5-901831DC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607" y="5263110"/>
            <a:ext cx="2150511" cy="79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7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EFC59C-1C3B-402B-B936-2720A583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831737"/>
            <a:ext cx="1867695" cy="259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6C5A9-6DD1-421E-8ED3-C269CEC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61" y="739727"/>
            <a:ext cx="4163929" cy="531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F60F0-C27D-41C0-A923-7CABF43F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9" y="831737"/>
            <a:ext cx="2199407" cy="3058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997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DED82-6920-463E-82A2-E1D91BA7A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6763" y="876697"/>
            <a:ext cx="2386982" cy="3897550"/>
          </a:xfrm>
          <a:prstGeom prst="rect">
            <a:avLst/>
          </a:prstGeom>
          <a:ln w="25400"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9EFD5-5CD2-45AD-8D7A-FD31F25E0E93}"/>
              </a:ext>
            </a:extLst>
          </p:cNvPr>
          <p:cNvSpPr>
            <a:spLocks noChangeAspect="1"/>
          </p:cNvSpPr>
          <p:nvPr/>
        </p:nvSpPr>
        <p:spPr>
          <a:xfrm>
            <a:off x="8155216" y="167828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DCEEA9-4BD9-4746-AE58-F8C7E822E11A}"/>
              </a:ext>
            </a:extLst>
          </p:cNvPr>
          <p:cNvSpPr>
            <a:spLocks noChangeAspect="1"/>
          </p:cNvSpPr>
          <p:nvPr/>
        </p:nvSpPr>
        <p:spPr>
          <a:xfrm>
            <a:off x="9058142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B06F39-93F0-4871-BA5F-E4BFB5C68ABD}"/>
              </a:ext>
            </a:extLst>
          </p:cNvPr>
          <p:cNvSpPr>
            <a:spLocks noChangeAspect="1"/>
          </p:cNvSpPr>
          <p:nvPr/>
        </p:nvSpPr>
        <p:spPr>
          <a:xfrm>
            <a:off x="7597876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0445D8-284A-473F-865D-6AB288699353}"/>
              </a:ext>
            </a:extLst>
          </p:cNvPr>
          <p:cNvSpPr>
            <a:spLocks noChangeAspect="1"/>
          </p:cNvSpPr>
          <p:nvPr/>
        </p:nvSpPr>
        <p:spPr>
          <a:xfrm>
            <a:off x="8712553" y="33901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3A4E3E-CBA9-4BE6-9156-F3E0851F2584}"/>
              </a:ext>
            </a:extLst>
          </p:cNvPr>
          <p:cNvSpPr>
            <a:spLocks noChangeAspect="1"/>
          </p:cNvSpPr>
          <p:nvPr/>
        </p:nvSpPr>
        <p:spPr>
          <a:xfrm>
            <a:off x="7254107" y="23321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0AB307-2D9F-4FEB-BFF3-834E7CA5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346" y="2867857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0EBF33-5EA4-4438-9B70-0F5E0B0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950" y="1839643"/>
            <a:ext cx="1012200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8D91D5-EB2C-4DAD-BD64-60E89BA4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83" y="2866390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E44E72-45E3-4F73-9A4D-3469468AC257}"/>
              </a:ext>
            </a:extLst>
          </p:cNvPr>
          <p:cNvSpPr txBox="1"/>
          <p:nvPr/>
        </p:nvSpPr>
        <p:spPr>
          <a:xfrm>
            <a:off x="7834915" y="3927389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×1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FEF0921-172D-4B00-85E3-53BAB782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923" y="1845554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87894-03C2-4363-8873-D3E570131BCD}"/>
              </a:ext>
            </a:extLst>
          </p:cNvPr>
          <p:cNvSpPr txBox="1"/>
          <p:nvPr/>
        </p:nvSpPr>
        <p:spPr>
          <a:xfrm>
            <a:off x="7510155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08DF1-D837-495C-A4AE-1DCEC628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114" y="1078547"/>
            <a:ext cx="1012201" cy="140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AFA6D-FC7D-4A03-BABE-50735B4D66E1}"/>
              </a:ext>
            </a:extLst>
          </p:cNvPr>
          <p:cNvSpPr txBox="1"/>
          <p:nvPr/>
        </p:nvSpPr>
        <p:spPr>
          <a:xfrm>
            <a:off x="8385346" y="213954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×3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E2A9-7B6A-44A1-9400-0DA9D8B6B758}"/>
              </a:ext>
            </a:extLst>
          </p:cNvPr>
          <p:cNvSpPr txBox="1"/>
          <p:nvPr/>
        </p:nvSpPr>
        <p:spPr>
          <a:xfrm>
            <a:off x="8941578" y="3925066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DF246D-CE6E-4F03-A34C-79EBE2CF0970}"/>
              </a:ext>
            </a:extLst>
          </p:cNvPr>
          <p:cNvSpPr txBox="1"/>
          <p:nvPr/>
        </p:nvSpPr>
        <p:spPr>
          <a:xfrm>
            <a:off x="9285346" y="2906553"/>
            <a:ext cx="494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×0</a:t>
            </a:r>
            <a:endParaRPr lang="ko-KR" altLang="en-US" sz="1400" b="1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0EE93-391D-4C91-A353-F828EE0E3387}"/>
              </a:ext>
            </a:extLst>
          </p:cNvPr>
          <p:cNvSpPr txBox="1"/>
          <p:nvPr/>
        </p:nvSpPr>
        <p:spPr>
          <a:xfrm>
            <a:off x="7262122" y="4036409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골드 레어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EAC4DD-BC45-4701-B7B5-FBE520655885}"/>
              </a:ext>
            </a:extLst>
          </p:cNvPr>
          <p:cNvSpPr txBox="1"/>
          <p:nvPr/>
        </p:nvSpPr>
        <p:spPr>
          <a:xfrm>
            <a:off x="6937362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실버 레어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509D10-8903-4781-B708-28A3627B406B}"/>
              </a:ext>
            </a:extLst>
          </p:cNvPr>
          <p:cNvSpPr txBox="1"/>
          <p:nvPr/>
        </p:nvSpPr>
        <p:spPr>
          <a:xfrm>
            <a:off x="7812553" y="224856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노멀 레어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4F64D-003E-441F-9701-EC8EA2148816}"/>
              </a:ext>
            </a:extLst>
          </p:cNvPr>
          <p:cNvSpPr txBox="1"/>
          <p:nvPr/>
        </p:nvSpPr>
        <p:spPr>
          <a:xfrm>
            <a:off x="8368785" y="4034086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울트라 레어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472208-865A-4D95-B2DD-32492C54079C}"/>
              </a:ext>
            </a:extLst>
          </p:cNvPr>
          <p:cNvSpPr txBox="1"/>
          <p:nvPr/>
        </p:nvSpPr>
        <p:spPr>
          <a:xfrm>
            <a:off x="8712553" y="3015573"/>
            <a:ext cx="7694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슈퍼 레어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C998B94-7479-4BDC-8001-DB1A3FB93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06" y="623537"/>
            <a:ext cx="3851672" cy="43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0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기물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6354B6-D245-E00A-4F1B-16F3A5334CC2}"/>
              </a:ext>
            </a:extLst>
          </p:cNvPr>
          <p:cNvGrpSpPr>
            <a:grpSpLocks noChangeAspect="1"/>
          </p:cNvGrpSpPr>
          <p:nvPr/>
        </p:nvGrpSpPr>
        <p:grpSpPr>
          <a:xfrm>
            <a:off x="3255278" y="1275211"/>
            <a:ext cx="5681443" cy="3343779"/>
            <a:chOff x="2893323" y="1570216"/>
            <a:chExt cx="6029269" cy="3548490"/>
          </a:xfrm>
        </p:grpSpPr>
        <p:pic>
          <p:nvPicPr>
            <p:cNvPr id="5145" name="Picture 6">
              <a:extLst>
                <a:ext uri="{FF2B5EF4-FFF2-40B4-BE49-F238E27FC236}">
                  <a16:creationId xmlns:a16="http://schemas.microsoft.com/office/drawing/2014/main" id="{E07DD56A-264A-C64E-7AB5-80665B73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3A264-35BB-3805-CAE5-2E7DA30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3E108-7586-4115-A4DF-05C8C34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97724"/>
              </p:ext>
            </p:extLst>
          </p:nvPr>
        </p:nvGraphicFramePr>
        <p:xfrm>
          <a:off x="1784826" y="4984750"/>
          <a:ext cx="862234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7901305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게임에서 가장 기본이 되는 카드로 눈에 띄는 노랑색을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달리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프로모션 조건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능력치를 가지며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효과의 적용 타이밍이 다른 카드보다 제한되어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6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969698-97C4-454F-9B26-C991FB3E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92" y="472516"/>
            <a:ext cx="4292823" cy="2085473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369AF-DC1B-4E3E-8504-32999E1D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69" y="754589"/>
            <a:ext cx="1302067" cy="1662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ECB53-1BC2-4E2A-9D52-C6160D103A82}"/>
              </a:ext>
            </a:extLst>
          </p:cNvPr>
          <p:cNvSpPr txBox="1"/>
          <p:nvPr/>
        </p:nvSpPr>
        <p:spPr>
          <a:xfrm>
            <a:off x="2020552" y="2337304"/>
            <a:ext cx="2195100" cy="20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빈칸을 클릭하여 진행하기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E5CE8-780A-4EF0-B767-EB0EEB814CBA}"/>
              </a:ext>
            </a:extLst>
          </p:cNvPr>
          <p:cNvSpPr txBox="1"/>
          <p:nvPr/>
        </p:nvSpPr>
        <p:spPr>
          <a:xfrm>
            <a:off x="2020552" y="2054252"/>
            <a:ext cx="2195100" cy="3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획득 결과</a:t>
            </a:r>
            <a:endParaRPr lang="en-US" altLang="ko-KR" sz="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실버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노멀 레어 </a:t>
            </a:r>
            <a:r>
              <a:rPr lang="en-US" altLang="ko-KR" sz="400" dirty="0">
                <a:solidFill>
                  <a:schemeClr val="bg1"/>
                </a:solidFill>
              </a:rPr>
              <a:t>× 1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graphicFrame>
        <p:nvGraphicFramePr>
          <p:cNvPr id="51" name="표 2">
            <a:extLst>
              <a:ext uri="{FF2B5EF4-FFF2-40B4-BE49-F238E27FC236}">
                <a16:creationId xmlns:a16="http://schemas.microsoft.com/office/drawing/2014/main" id="{514C7588-4D5E-4CE5-8669-DEBDEE12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83261"/>
              </p:ext>
            </p:extLst>
          </p:nvPr>
        </p:nvGraphicFramePr>
        <p:xfrm>
          <a:off x="155423" y="4791646"/>
          <a:ext cx="423333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59">
                  <a:extLst>
                    <a:ext uri="{9D8B030D-6E8A-4147-A177-3AD203B41FA5}">
                      <a16:colId xmlns:a16="http://schemas.microsoft.com/office/drawing/2014/main" val="131199205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898097057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764110928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1853408665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2382764090"/>
                    </a:ext>
                  </a:extLst>
                </a:gridCol>
                <a:gridCol w="689575">
                  <a:extLst>
                    <a:ext uri="{9D8B030D-6E8A-4147-A177-3AD203B41FA5}">
                      <a16:colId xmlns:a16="http://schemas.microsoft.com/office/drawing/2014/main" val="413418161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분해 시 획득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688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노멀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슈퍼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울트라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84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77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8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유니크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523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53006"/>
                  </a:ext>
                </a:extLst>
              </a:tr>
            </a:tbl>
          </a:graphicData>
        </a:graphic>
      </p:graphicFrame>
      <p:sp>
        <p:nvSpPr>
          <p:cNvPr id="52" name="순서도: 다른 페이지 연결선 51">
            <a:extLst>
              <a:ext uri="{FF2B5EF4-FFF2-40B4-BE49-F238E27FC236}">
                <a16:creationId xmlns:a16="http://schemas.microsoft.com/office/drawing/2014/main" id="{A3E4145B-783D-4E2A-BCFE-637E8A572729}"/>
              </a:ext>
            </a:extLst>
          </p:cNvPr>
          <p:cNvSpPr/>
          <p:nvPr/>
        </p:nvSpPr>
        <p:spPr>
          <a:xfrm rot="5400000">
            <a:off x="9372597" y="2636711"/>
            <a:ext cx="455086" cy="167920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F44141-2EA7-44D7-9618-40025C48A2E2}"/>
              </a:ext>
            </a:extLst>
          </p:cNvPr>
          <p:cNvSpPr txBox="1"/>
          <p:nvPr/>
        </p:nvSpPr>
        <p:spPr>
          <a:xfrm>
            <a:off x="8903279" y="3291649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울트라 레어</a:t>
            </a:r>
          </a:p>
        </p:txBody>
      </p:sp>
      <p:sp>
        <p:nvSpPr>
          <p:cNvPr id="75" name="순서도: 다른 페이지 연결선 74">
            <a:extLst>
              <a:ext uri="{FF2B5EF4-FFF2-40B4-BE49-F238E27FC236}">
                <a16:creationId xmlns:a16="http://schemas.microsoft.com/office/drawing/2014/main" id="{1850D287-C347-461D-9D06-2277D5F4C9E9}"/>
              </a:ext>
            </a:extLst>
          </p:cNvPr>
          <p:cNvSpPr/>
          <p:nvPr/>
        </p:nvSpPr>
        <p:spPr>
          <a:xfrm rot="5400000">
            <a:off x="9372597" y="2073429"/>
            <a:ext cx="455086" cy="1679209"/>
          </a:xfrm>
          <a:prstGeom prst="flowChartOffpage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3CB609-06E6-48FE-B0E3-560D101771AA}"/>
              </a:ext>
            </a:extLst>
          </p:cNvPr>
          <p:cNvSpPr txBox="1"/>
          <p:nvPr/>
        </p:nvSpPr>
        <p:spPr>
          <a:xfrm>
            <a:off x="8903279" y="2728367"/>
            <a:ext cx="14478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슈퍼 레어</a:t>
            </a:r>
          </a:p>
        </p:txBody>
      </p:sp>
      <p:sp>
        <p:nvSpPr>
          <p:cNvPr id="80" name="순서도: 다른 페이지 연결선 79">
            <a:extLst>
              <a:ext uri="{FF2B5EF4-FFF2-40B4-BE49-F238E27FC236}">
                <a16:creationId xmlns:a16="http://schemas.microsoft.com/office/drawing/2014/main" id="{30E67C21-61E8-4D8A-8556-D012C7B5C61F}"/>
              </a:ext>
            </a:extLst>
          </p:cNvPr>
          <p:cNvSpPr/>
          <p:nvPr/>
        </p:nvSpPr>
        <p:spPr>
          <a:xfrm rot="5400000">
            <a:off x="9372597" y="1512842"/>
            <a:ext cx="455086" cy="1679209"/>
          </a:xfrm>
          <a:prstGeom prst="flowChartOffpage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0F79F1-D1A2-4B61-B280-45D483E9D5C1}"/>
              </a:ext>
            </a:extLst>
          </p:cNvPr>
          <p:cNvSpPr txBox="1"/>
          <p:nvPr/>
        </p:nvSpPr>
        <p:spPr>
          <a:xfrm>
            <a:off x="8903279" y="21677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골드 레어</a:t>
            </a:r>
          </a:p>
        </p:txBody>
      </p:sp>
      <p:sp>
        <p:nvSpPr>
          <p:cNvPr id="85" name="순서도: 다른 페이지 연결선 84">
            <a:extLst>
              <a:ext uri="{FF2B5EF4-FFF2-40B4-BE49-F238E27FC236}">
                <a16:creationId xmlns:a16="http://schemas.microsoft.com/office/drawing/2014/main" id="{C57A3F25-B173-4005-BD93-71F0D873D471}"/>
              </a:ext>
            </a:extLst>
          </p:cNvPr>
          <p:cNvSpPr/>
          <p:nvPr/>
        </p:nvSpPr>
        <p:spPr>
          <a:xfrm rot="5400000">
            <a:off x="9372597" y="946864"/>
            <a:ext cx="455086" cy="1679209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862203-EAC2-499E-98ED-760FCD501265}"/>
              </a:ext>
            </a:extLst>
          </p:cNvPr>
          <p:cNvSpPr txBox="1"/>
          <p:nvPr/>
        </p:nvSpPr>
        <p:spPr>
          <a:xfrm>
            <a:off x="8903279" y="1601802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실버 레어</a:t>
            </a:r>
          </a:p>
        </p:txBody>
      </p:sp>
      <p:sp>
        <p:nvSpPr>
          <p:cNvPr id="90" name="순서도: 다른 페이지 연결선 89">
            <a:extLst>
              <a:ext uri="{FF2B5EF4-FFF2-40B4-BE49-F238E27FC236}">
                <a16:creationId xmlns:a16="http://schemas.microsoft.com/office/drawing/2014/main" id="{E9860467-6342-4924-BBA6-5A188764B55F}"/>
              </a:ext>
            </a:extLst>
          </p:cNvPr>
          <p:cNvSpPr/>
          <p:nvPr/>
        </p:nvSpPr>
        <p:spPr>
          <a:xfrm rot="5400000">
            <a:off x="9372597" y="382242"/>
            <a:ext cx="455086" cy="1679209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E0EC22-B636-4BBD-9C55-501B3937CFDE}"/>
              </a:ext>
            </a:extLst>
          </p:cNvPr>
          <p:cNvSpPr txBox="1"/>
          <p:nvPr/>
        </p:nvSpPr>
        <p:spPr>
          <a:xfrm>
            <a:off x="8903279" y="1037180"/>
            <a:ext cx="14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노멀 레어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BCFF87-3613-4570-96CC-BC598BE9A0D4}"/>
              </a:ext>
            </a:extLst>
          </p:cNvPr>
          <p:cNvGrpSpPr/>
          <p:nvPr/>
        </p:nvGrpSpPr>
        <p:grpSpPr>
          <a:xfrm>
            <a:off x="10308169" y="994309"/>
            <a:ext cx="371383" cy="2709555"/>
            <a:chOff x="10308169" y="994309"/>
            <a:chExt cx="371383" cy="2709555"/>
          </a:xfrm>
        </p:grpSpPr>
        <p:sp>
          <p:nvSpPr>
            <p:cNvPr id="54" name="순서도: 다른 페이지 연결선 53">
              <a:extLst>
                <a:ext uri="{FF2B5EF4-FFF2-40B4-BE49-F238E27FC236}">
                  <a16:creationId xmlns:a16="http://schemas.microsoft.com/office/drawing/2014/main" id="{C4BA6C43-7B6E-434C-97F0-5A00DA55BF44}"/>
                </a:ext>
              </a:extLst>
            </p:cNvPr>
            <p:cNvSpPr/>
            <p:nvPr/>
          </p:nvSpPr>
          <p:spPr>
            <a:xfrm rot="5400000">
              <a:off x="10266317" y="3290630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CDB60-CE7F-4BE9-8A24-EE4786DF85D6}"/>
                </a:ext>
              </a:extLst>
            </p:cNvPr>
            <p:cNvSpPr txBox="1"/>
            <p:nvPr/>
          </p:nvSpPr>
          <p:spPr>
            <a:xfrm>
              <a:off x="10308169" y="3291649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순서도: 다른 페이지 연결선 75">
              <a:extLst>
                <a:ext uri="{FF2B5EF4-FFF2-40B4-BE49-F238E27FC236}">
                  <a16:creationId xmlns:a16="http://schemas.microsoft.com/office/drawing/2014/main" id="{664B2380-FD93-4A9E-9EBA-61D0E8AC47B3}"/>
                </a:ext>
              </a:extLst>
            </p:cNvPr>
            <p:cNvSpPr/>
            <p:nvPr/>
          </p:nvSpPr>
          <p:spPr>
            <a:xfrm rot="5400000">
              <a:off x="10266317" y="2727348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0353F0-5CBB-421E-8A42-855433B8491B}"/>
                </a:ext>
              </a:extLst>
            </p:cNvPr>
            <p:cNvSpPr txBox="1"/>
            <p:nvPr/>
          </p:nvSpPr>
          <p:spPr>
            <a:xfrm>
              <a:off x="10308169" y="2728367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0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순서도: 다른 페이지 연결선 80">
              <a:extLst>
                <a:ext uri="{FF2B5EF4-FFF2-40B4-BE49-F238E27FC236}">
                  <a16:creationId xmlns:a16="http://schemas.microsoft.com/office/drawing/2014/main" id="{2DA6EEF7-8A80-46E1-9C15-4C36150C0AF8}"/>
                </a:ext>
              </a:extLst>
            </p:cNvPr>
            <p:cNvSpPr/>
            <p:nvPr/>
          </p:nvSpPr>
          <p:spPr>
            <a:xfrm rot="5400000">
              <a:off x="10266317" y="21667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6A1DB9-BD19-42F8-881B-589BCCF93B24}"/>
                </a:ext>
              </a:extLst>
            </p:cNvPr>
            <p:cNvSpPr txBox="1"/>
            <p:nvPr/>
          </p:nvSpPr>
          <p:spPr>
            <a:xfrm>
              <a:off x="10308169" y="21677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순서도: 다른 페이지 연결선 85">
              <a:extLst>
                <a:ext uri="{FF2B5EF4-FFF2-40B4-BE49-F238E27FC236}">
                  <a16:creationId xmlns:a16="http://schemas.microsoft.com/office/drawing/2014/main" id="{21F1CDDD-CC3E-4813-9908-510C08CE65A3}"/>
                </a:ext>
              </a:extLst>
            </p:cNvPr>
            <p:cNvSpPr/>
            <p:nvPr/>
          </p:nvSpPr>
          <p:spPr>
            <a:xfrm rot="5400000">
              <a:off x="10266317" y="1600783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7D6E2A-2397-4042-9ABF-2C500C68589A}"/>
                </a:ext>
              </a:extLst>
            </p:cNvPr>
            <p:cNvSpPr txBox="1"/>
            <p:nvPr/>
          </p:nvSpPr>
          <p:spPr>
            <a:xfrm>
              <a:off x="10308169" y="1601802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순서도: 다른 페이지 연결선 90">
              <a:extLst>
                <a:ext uri="{FF2B5EF4-FFF2-40B4-BE49-F238E27FC236}">
                  <a16:creationId xmlns:a16="http://schemas.microsoft.com/office/drawing/2014/main" id="{1B06B743-5DAA-498F-A1D1-785E8BC239E4}"/>
                </a:ext>
              </a:extLst>
            </p:cNvPr>
            <p:cNvSpPr/>
            <p:nvPr/>
          </p:nvSpPr>
          <p:spPr>
            <a:xfrm rot="5400000">
              <a:off x="10266317" y="1036161"/>
              <a:ext cx="455086" cy="371381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BFA5C3-AD0D-4905-90E5-51E72F7A2C78}"/>
                </a:ext>
              </a:extLst>
            </p:cNvPr>
            <p:cNvSpPr txBox="1"/>
            <p:nvPr/>
          </p:nvSpPr>
          <p:spPr>
            <a:xfrm>
              <a:off x="10308169" y="1037180"/>
              <a:ext cx="371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238E-4EAA-4C43-A0A9-247CF186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23335" y="413122"/>
            <a:ext cx="2386982" cy="3897550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54F68D-2C1C-4F30-AD4F-27EF1680F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3" y="1608321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523076-C942-4858-B1FD-8C3C70C0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583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8DEDCB-95FF-4719-A0DD-D33449DC8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578" y="906662"/>
            <a:ext cx="2057554" cy="2861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78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77A1A4-3F40-429D-B31E-1615A35F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898898"/>
            <a:ext cx="817605" cy="1208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C26C6E-5830-4054-96DA-59718578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3" y="3898898"/>
            <a:ext cx="817605" cy="1208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627573-2692-4A20-A1A6-EE1828CA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8" y="3898897"/>
            <a:ext cx="817605" cy="120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0535B-A108-4C81-9DC3-CFEFE2B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3" y="3914260"/>
            <a:ext cx="817605" cy="11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2F23-725B-4940-81BE-5F079E10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08" y="3914260"/>
            <a:ext cx="817605" cy="119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11EDF-9F6B-4350-AE09-8B4F9C12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09" y="3918360"/>
            <a:ext cx="817605" cy="1192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6089-3EAB-4DE6-9FCB-745ED273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50" y="1750999"/>
            <a:ext cx="822486" cy="120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32A89B-281A-4988-80DD-197828AC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28" y="1751000"/>
            <a:ext cx="822486" cy="1208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08139-05EE-462A-A5D0-DCB3B063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2" y="1751000"/>
            <a:ext cx="822486" cy="1208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B23DB8-9774-42C4-895E-2DE7B376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248836"/>
            <a:ext cx="1039802" cy="1536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F7912-632A-4F72-856F-E47BFE2A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2" y="5248836"/>
            <a:ext cx="1039802" cy="153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DB7FE-630A-44CE-AFB7-22AC7277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3" y="5248835"/>
            <a:ext cx="1039802" cy="1536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5F3010-1C3B-4041-B6B5-517000A3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83" y="5268373"/>
            <a:ext cx="1039802" cy="15168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FED14A-5233-4E58-AA59-FDF21E6A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84" y="5268373"/>
            <a:ext cx="1039802" cy="1516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F9B8D7-E93E-488E-95EE-CDF4BFC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186" y="5268373"/>
            <a:ext cx="1039802" cy="1516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41043-6F17-4E0E-9500-981C5139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97" y="5248835"/>
            <a:ext cx="1046009" cy="1536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B7302-705F-4A81-9C19-B5010EFC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6" y="5248835"/>
            <a:ext cx="1046009" cy="15364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4B3461-0A1D-4B99-A5CB-391D728D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2" y="5248835"/>
            <a:ext cx="1046009" cy="15364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9A4C84-7632-46D4-B686-10B3EB30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61" y="5268373"/>
            <a:ext cx="1039802" cy="1516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59318E-A873-4AFB-851E-D6B4443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262" y="5268373"/>
            <a:ext cx="1039802" cy="1516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A22510-C518-46B6-99F8-C48B0680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064" y="5268373"/>
            <a:ext cx="1039802" cy="15168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B62B11-968A-4CB8-A0C9-99B8AEB9014F}"/>
              </a:ext>
            </a:extLst>
          </p:cNvPr>
          <p:cNvGrpSpPr/>
          <p:nvPr/>
        </p:nvGrpSpPr>
        <p:grpSpPr>
          <a:xfrm>
            <a:off x="839788" y="284491"/>
            <a:ext cx="6540840" cy="2461536"/>
            <a:chOff x="839788" y="284491"/>
            <a:chExt cx="6540840" cy="24615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ED275E-60F3-4F15-A6FC-B4202231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284492"/>
              <a:ext cx="817605" cy="12081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D25F507-4ED6-465E-B4FC-63132917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284492"/>
              <a:ext cx="817605" cy="1208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4FEF3B-3CEE-4033-B9BC-E15144E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284491"/>
              <a:ext cx="817605" cy="120810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D06F16-A7BF-4EA0-A8BF-B466F07B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2603" y="284492"/>
              <a:ext cx="817605" cy="120810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4C9734-1A64-44FD-BA47-AC1F9499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0208" y="284492"/>
              <a:ext cx="817605" cy="12081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06F6864-EB82-4BB4-AA43-8E3CB45A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813" y="284491"/>
              <a:ext cx="817605" cy="12081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695362-4DEB-4948-863A-D5B4DD8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418" y="284492"/>
              <a:ext cx="817605" cy="12081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59ACCF2-A841-41C4-82AD-5D7D9734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023" y="284491"/>
              <a:ext cx="817605" cy="120810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47625A-E770-41B7-8015-108D365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535390"/>
              <a:ext cx="817605" cy="12081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286D5E4-F62B-44AE-A19A-620FDB70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393" y="1535390"/>
              <a:ext cx="817605" cy="1208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8EE35A-7433-435F-9009-0327F1ED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998" y="1535389"/>
              <a:ext cx="817605" cy="120810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073084-77F4-4AE7-A407-A0D01F48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602" y="1553286"/>
              <a:ext cx="817605" cy="11927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09A24B-A247-4948-8244-D64E9519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206" y="1553286"/>
              <a:ext cx="817605" cy="119274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C78CAAE-EA54-41FC-939B-5F1FC9B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94" y="1750999"/>
            <a:ext cx="822486" cy="1208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9A52533-7E23-454D-855E-72BE434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72" y="1751000"/>
            <a:ext cx="822486" cy="1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1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29BCB9-34B5-400E-9FBF-49B8F37F41FE}"/>
              </a:ext>
            </a:extLst>
          </p:cNvPr>
          <p:cNvSpPr/>
          <p:nvPr/>
        </p:nvSpPr>
        <p:spPr>
          <a:xfrm>
            <a:off x="839790" y="3428999"/>
            <a:ext cx="10512423" cy="2781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6F061D-04A7-47CA-9A86-F6BC1CB3C2A3}"/>
              </a:ext>
            </a:extLst>
          </p:cNvPr>
          <p:cNvSpPr/>
          <p:nvPr/>
        </p:nvSpPr>
        <p:spPr>
          <a:xfrm>
            <a:off x="976394" y="3538364"/>
            <a:ext cx="10244055" cy="18527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innerShdw blurRad="381000" dist="152400" dir="135000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4341A2-340A-4C1B-8D60-2776E2D1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357329"/>
            <a:ext cx="5002212" cy="2406851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106FC5D-EB61-47D6-8D58-3F415DE9CF54}"/>
              </a:ext>
            </a:extLst>
          </p:cNvPr>
          <p:cNvSpPr/>
          <p:nvPr/>
        </p:nvSpPr>
        <p:spPr>
          <a:xfrm>
            <a:off x="6095998" y="368695"/>
            <a:ext cx="3467463" cy="7623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AB4C7-ABF4-4EB0-B790-9B11D04CAF4A}"/>
              </a:ext>
            </a:extLst>
          </p:cNvPr>
          <p:cNvSpPr/>
          <p:nvPr/>
        </p:nvSpPr>
        <p:spPr>
          <a:xfrm>
            <a:off x="6216447" y="765797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5550D-41FB-48A5-AAFF-019C7BD6358B}"/>
              </a:ext>
            </a:extLst>
          </p:cNvPr>
          <p:cNvSpPr/>
          <p:nvPr/>
        </p:nvSpPr>
        <p:spPr>
          <a:xfrm>
            <a:off x="7948266" y="765796"/>
            <a:ext cx="149474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60B7C-F1D0-46ED-B730-D4C4FD67981A}"/>
              </a:ext>
            </a:extLst>
          </p:cNvPr>
          <p:cNvSpPr txBox="1"/>
          <p:nvPr/>
        </p:nvSpPr>
        <p:spPr>
          <a:xfrm>
            <a:off x="6883577" y="433387"/>
            <a:ext cx="189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일괄 분해 방식을 선택하기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D79D84-C6FE-4376-87DD-13502062E8FC}"/>
              </a:ext>
            </a:extLst>
          </p:cNvPr>
          <p:cNvSpPr/>
          <p:nvPr/>
        </p:nvSpPr>
        <p:spPr>
          <a:xfrm>
            <a:off x="9330409" y="398243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3600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1D4D02-5AF5-4B33-A68C-11CA56976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r="13417"/>
          <a:stretch/>
        </p:blipFill>
        <p:spPr>
          <a:xfrm>
            <a:off x="976393" y="3613662"/>
            <a:ext cx="10239213" cy="150165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0AFD3E-5F71-4B60-A692-0544256F272F}"/>
              </a:ext>
            </a:extLst>
          </p:cNvPr>
          <p:cNvSpPr/>
          <p:nvPr/>
        </p:nvSpPr>
        <p:spPr>
          <a:xfrm>
            <a:off x="976394" y="3538363"/>
            <a:ext cx="10239212" cy="18527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F35FC41-E78D-4CA2-BD6D-B17A4237EDA4}"/>
              </a:ext>
            </a:extLst>
          </p:cNvPr>
          <p:cNvSpPr/>
          <p:nvPr/>
        </p:nvSpPr>
        <p:spPr>
          <a:xfrm flipV="1">
            <a:off x="839790" y="3428997"/>
            <a:ext cx="1931986" cy="369331"/>
          </a:xfrm>
          <a:prstGeom prst="snip1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080A4-C50A-4FDE-A95F-25540B72433B}"/>
              </a:ext>
            </a:extLst>
          </p:cNvPr>
          <p:cNvSpPr txBox="1"/>
          <p:nvPr/>
        </p:nvSpPr>
        <p:spPr>
          <a:xfrm>
            <a:off x="839788" y="3429000"/>
            <a:ext cx="179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여분 카드 분해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A0CE43-0DF5-4A8B-8BFC-03CDCEF227B1}"/>
              </a:ext>
            </a:extLst>
          </p:cNvPr>
          <p:cNvSpPr/>
          <p:nvPr/>
        </p:nvSpPr>
        <p:spPr>
          <a:xfrm rot="16200000" flipH="1">
            <a:off x="6066045" y="262936"/>
            <a:ext cx="59914" cy="102822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4D6B8-3E42-4AF1-973D-B640CC37D300}"/>
              </a:ext>
            </a:extLst>
          </p:cNvPr>
          <p:cNvSpPr/>
          <p:nvPr/>
        </p:nvSpPr>
        <p:spPr>
          <a:xfrm rot="16200000" flipH="1">
            <a:off x="1542810" y="5069000"/>
            <a:ext cx="116181" cy="670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25CB35-5195-4BA6-9710-BD89EA6FF8F8}"/>
              </a:ext>
            </a:extLst>
          </p:cNvPr>
          <p:cNvSpPr txBox="1"/>
          <p:nvPr/>
        </p:nvSpPr>
        <p:spPr>
          <a:xfrm>
            <a:off x="9220201" y="5512519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700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DED547-8389-44BD-B21A-AA5ACE464327}"/>
              </a:ext>
            </a:extLst>
          </p:cNvPr>
          <p:cNvSpPr/>
          <p:nvPr/>
        </p:nvSpPr>
        <p:spPr>
          <a:xfrm>
            <a:off x="9385895" y="5833757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여분 카드 분해 하기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1643FD-137D-42C7-AD85-0576387FEEC2}"/>
              </a:ext>
            </a:extLst>
          </p:cNvPr>
          <p:cNvSpPr/>
          <p:nvPr/>
        </p:nvSpPr>
        <p:spPr>
          <a:xfrm>
            <a:off x="8505825" y="5833757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취소</a:t>
            </a:r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ABDEB2-A7AE-4246-8647-8009CB7D59CC}"/>
              </a:ext>
            </a:extLst>
          </p:cNvPr>
          <p:cNvGrpSpPr/>
          <p:nvPr/>
        </p:nvGrpSpPr>
        <p:grpSpPr>
          <a:xfrm>
            <a:off x="6772093" y="1631007"/>
            <a:ext cx="3467463" cy="1001382"/>
            <a:chOff x="6772093" y="1631007"/>
            <a:chExt cx="3467463" cy="1001382"/>
          </a:xfrm>
        </p:grpSpPr>
        <p:sp>
          <p:nvSpPr>
            <p:cNvPr id="62" name="사각형: 잘린 한쪽 모서리 61">
              <a:extLst>
                <a:ext uri="{FF2B5EF4-FFF2-40B4-BE49-F238E27FC236}">
                  <a16:creationId xmlns:a16="http://schemas.microsoft.com/office/drawing/2014/main" id="{5BD25D93-1037-4F0E-A5B9-04C4772EF13E}"/>
                </a:ext>
              </a:extLst>
            </p:cNvPr>
            <p:cNvSpPr/>
            <p:nvPr/>
          </p:nvSpPr>
          <p:spPr>
            <a:xfrm>
              <a:off x="6772093" y="1631007"/>
              <a:ext cx="3467463" cy="1001382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E68492-4610-4697-A280-209D66DFA8B7}"/>
                </a:ext>
              </a:extLst>
            </p:cNvPr>
            <p:cNvSpPr txBox="1"/>
            <p:nvPr/>
          </p:nvSpPr>
          <p:spPr>
            <a:xfrm>
              <a:off x="6772093" y="1631007"/>
              <a:ext cx="3467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12</a:t>
              </a:r>
              <a:r>
                <a:rPr lang="ko-KR" altLang="en-US" sz="1000" b="1" dirty="0"/>
                <a:t>장의 카드</a:t>
              </a:r>
              <a:r>
                <a:rPr lang="ko-KR" altLang="en-US" sz="1000" dirty="0"/>
                <a:t>를</a:t>
              </a:r>
              <a:r>
                <a:rPr lang="ko-KR" altLang="en-US" sz="1000" b="1" dirty="0"/>
                <a:t> 분해</a:t>
              </a:r>
              <a:r>
                <a:rPr lang="ko-KR" altLang="en-US" sz="1000" dirty="0"/>
                <a:t>하여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700 </a:t>
              </a:r>
              <a:r>
                <a:rPr lang="ko-KR" altLang="en-US" sz="1000" b="1" dirty="0"/>
                <a:t>조각</a:t>
              </a:r>
              <a:r>
                <a:rPr lang="ko-KR" altLang="en-US" sz="1000" dirty="0"/>
                <a:t>을 획득합니까</a:t>
              </a:r>
              <a:r>
                <a:rPr lang="en-US" altLang="ko-KR" sz="1000" dirty="0"/>
                <a:t>?</a:t>
              </a:r>
            </a:p>
            <a:p>
              <a:pPr algn="ctr"/>
              <a:endParaRPr lang="en-US" altLang="ko-KR" sz="1000" dirty="0"/>
            </a:p>
            <a:p>
              <a:pPr algn="ctr"/>
              <a:r>
                <a:rPr lang="en-US" altLang="ko-KR" sz="1000" dirty="0"/>
                <a:t>283542 </a:t>
              </a:r>
              <a:r>
                <a:rPr lang="ko-KR" altLang="en-US" sz="1000" dirty="0"/>
                <a:t>조각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→ </a:t>
              </a:r>
              <a:r>
                <a:rPr lang="en-US" altLang="ko-KR" sz="1000" dirty="0"/>
                <a:t>284242 </a:t>
              </a:r>
              <a:r>
                <a:rPr lang="ko-KR" altLang="en-US" sz="1000" dirty="0"/>
                <a:t>조각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D4E53BD-6DE9-4537-8E69-357C7B948FA7}"/>
                </a:ext>
              </a:extLst>
            </p:cNvPr>
            <p:cNvGrpSpPr/>
            <p:nvPr/>
          </p:nvGrpSpPr>
          <p:grpSpPr>
            <a:xfrm>
              <a:off x="7662651" y="2338477"/>
              <a:ext cx="1679567" cy="251029"/>
              <a:chOff x="8849120" y="1136685"/>
              <a:chExt cx="1679567" cy="25102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96DAFD-0457-42F0-B068-513A75F27530}"/>
                  </a:ext>
                </a:extLst>
              </p:cNvPr>
              <p:cNvSpPr/>
              <p:nvPr/>
            </p:nvSpPr>
            <p:spPr>
              <a:xfrm>
                <a:off x="9860557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확인</a:t>
                </a:r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4CA83-A80F-45D1-BA28-964A1639056D}"/>
                  </a:ext>
                </a:extLst>
              </p:cNvPr>
              <p:cNvSpPr/>
              <p:nvPr/>
            </p:nvSpPr>
            <p:spPr>
              <a:xfrm>
                <a:off x="8849120" y="1136685"/>
                <a:ext cx="668130" cy="25102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취소</a:t>
                </a:r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2C789-0F05-4A75-857D-9996AE6CC075}"/>
              </a:ext>
            </a:extLst>
          </p:cNvPr>
          <p:cNvSpPr/>
          <p:nvPr/>
        </p:nvSpPr>
        <p:spPr>
          <a:xfrm>
            <a:off x="3174364" y="6375156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2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ABA43B-548E-4082-AC5D-85CE3CDC5863}"/>
              </a:ext>
            </a:extLst>
          </p:cNvPr>
          <p:cNvSpPr/>
          <p:nvPr/>
        </p:nvSpPr>
        <p:spPr>
          <a:xfrm>
            <a:off x="839788" y="36830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0EC84F-0FB0-47D3-BB77-48753299A144}"/>
              </a:ext>
            </a:extLst>
          </p:cNvPr>
          <p:cNvGrpSpPr/>
          <p:nvPr/>
        </p:nvGrpSpPr>
        <p:grpSpPr>
          <a:xfrm>
            <a:off x="947611" y="472441"/>
            <a:ext cx="3289872" cy="3162300"/>
            <a:chOff x="940784" y="481860"/>
            <a:chExt cx="3289872" cy="16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A4EE98-8B2A-4970-AE54-F0ADD1C0739B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381000" dist="152400" dir="13500000">
                <a:prstClr val="black">
                  <a:alpha val="8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3D5974-0361-4841-A9F8-E71FDE9BFB5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9497C3D4-1F27-4927-A38D-19C29488DC0D}"/>
              </a:ext>
            </a:extLst>
          </p:cNvPr>
          <p:cNvSpPr/>
          <p:nvPr/>
        </p:nvSpPr>
        <p:spPr>
          <a:xfrm>
            <a:off x="845534" y="368300"/>
            <a:ext cx="1521941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선택 카드 분해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80D4E7-5DCF-436E-BFCB-9EA5B3E5816B}"/>
              </a:ext>
            </a:extLst>
          </p:cNvPr>
          <p:cNvGrpSpPr>
            <a:grpSpLocks noChangeAspect="1"/>
          </p:cNvGrpSpPr>
          <p:nvPr/>
        </p:nvGrpSpPr>
        <p:grpSpPr>
          <a:xfrm>
            <a:off x="1008641" y="650967"/>
            <a:ext cx="3172833" cy="1172053"/>
            <a:chOff x="5649942" y="1756988"/>
            <a:chExt cx="3322650" cy="122739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23C3FF2-5E1E-42C9-A90A-3159CA3D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1267" y="1756989"/>
              <a:ext cx="415331" cy="613698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0BC053C-E941-4558-B747-118A81C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1756988"/>
              <a:ext cx="415331" cy="613698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13A540F-EAEA-49FC-9F17-E47231FD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6599" y="1756989"/>
              <a:ext cx="415331" cy="61369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0AA37E8-E53B-4BF2-A65F-0819241E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930" y="1756989"/>
              <a:ext cx="415331" cy="61369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F1C829E-9AD6-45A5-9CF7-76AB6C08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936" y="2370686"/>
              <a:ext cx="415331" cy="61369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8A212DC-21BA-4B93-BFA1-90F81704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2370686"/>
              <a:ext cx="415331" cy="613698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1C35FCC-65C8-4A46-934D-FC35EC9B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1267" y="2370686"/>
              <a:ext cx="415331" cy="613698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915766A-E186-4E30-9497-6F2EB725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605" y="1756989"/>
              <a:ext cx="415331" cy="61369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83AA02A-7519-49E7-A19C-A885432A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2370686"/>
              <a:ext cx="415331" cy="61369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8CA14DB-5A1E-4551-A86E-ED98F2F1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273" y="1756989"/>
              <a:ext cx="415331" cy="613698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8F915FC-27CE-4812-A37C-5D3AEC6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2370686"/>
              <a:ext cx="415331" cy="61369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9CE329-9D95-445B-8714-BBEBED3D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9942" y="1756989"/>
              <a:ext cx="415331" cy="61369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9B55C5-1FCF-434A-8723-3336D632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261" y="1756989"/>
              <a:ext cx="415331" cy="613698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C4A69381-3A0D-445D-A6EA-3E1B692B73B0}"/>
              </a:ext>
            </a:extLst>
          </p:cNvPr>
          <p:cNvSpPr txBox="1"/>
          <p:nvPr/>
        </p:nvSpPr>
        <p:spPr>
          <a:xfrm>
            <a:off x="2220561" y="3738882"/>
            <a:ext cx="19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장  </a:t>
            </a:r>
            <a:r>
              <a:rPr lang="en-US" altLang="ko-KR" sz="1100" b="1" dirty="0"/>
              <a:t>212 </a:t>
            </a:r>
            <a:r>
              <a:rPr lang="ko-KR" altLang="en-US" sz="1100" b="1" dirty="0"/>
              <a:t>조각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22C2E96-A047-4F8B-AC89-BD786997DC56}"/>
              </a:ext>
            </a:extLst>
          </p:cNvPr>
          <p:cNvSpPr/>
          <p:nvPr/>
        </p:nvSpPr>
        <p:spPr>
          <a:xfrm>
            <a:off x="2364739" y="4327909"/>
            <a:ext cx="1851228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 카드 분해 하기</a:t>
            </a:r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8FBCF6-21B6-4FFA-85A0-351F6B7E4323}"/>
              </a:ext>
            </a:extLst>
          </p:cNvPr>
          <p:cNvSpPr/>
          <p:nvPr/>
        </p:nvSpPr>
        <p:spPr>
          <a:xfrm>
            <a:off x="947611" y="4327909"/>
            <a:ext cx="714376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31AF97A7-89FB-462D-8E69-DEAFB4A2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07" y="368300"/>
            <a:ext cx="5478965" cy="43143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3CDFB1-24B5-4BC6-BD14-3CF2A603C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975" y="947155"/>
            <a:ext cx="857975" cy="1260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E3CDB-4385-4255-AC90-660EAEC0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8262" y="1823021"/>
            <a:ext cx="736127" cy="102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25B898-A408-416C-95F4-51A2E31A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92" y="845075"/>
            <a:ext cx="1393846" cy="1590131"/>
          </a:xfrm>
          <a:prstGeom prst="rect">
            <a:avLst/>
          </a:prstGeom>
        </p:spPr>
      </p:pic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85471C9-4606-45BD-B8FB-05751A9F4503}"/>
              </a:ext>
            </a:extLst>
          </p:cNvPr>
          <p:cNvSpPr>
            <a:spLocks noChangeAspect="1"/>
          </p:cNvSpPr>
          <p:nvPr/>
        </p:nvSpPr>
        <p:spPr>
          <a:xfrm>
            <a:off x="2624671" y="5466458"/>
            <a:ext cx="1526909" cy="256009"/>
          </a:xfrm>
          <a:prstGeom prst="snip1Rect">
            <a:avLst>
              <a:gd name="adj" fmla="val 3416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691C0-A3B9-4A44-9F45-4712D6D170DA}"/>
              </a:ext>
            </a:extLst>
          </p:cNvPr>
          <p:cNvSpPr txBox="1">
            <a:spLocks noChangeAspect="1"/>
          </p:cNvSpPr>
          <p:nvPr/>
        </p:nvSpPr>
        <p:spPr>
          <a:xfrm>
            <a:off x="2595059" y="5493789"/>
            <a:ext cx="158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덱 최대 투입 매수 초과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9B3E0-69FC-492C-B5A4-14F13A852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992" y="1236994"/>
            <a:ext cx="396274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4120723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BD4C0-BA08-496D-8F72-E3CFF7F4E352}"/>
              </a:ext>
            </a:extLst>
          </p:cNvPr>
          <p:cNvSpPr/>
          <p:nvPr/>
        </p:nvSpPr>
        <p:spPr>
          <a:xfrm>
            <a:off x="1025049" y="668086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0B3C4A-B26B-407A-8F4E-56524ECB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08" y="379250"/>
            <a:ext cx="5478965" cy="4314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3110D-6CED-4F70-BE6E-EAC300C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18" y="2985591"/>
            <a:ext cx="6610322" cy="3169758"/>
          </a:xfrm>
          <a:prstGeom prst="rect">
            <a:avLst/>
          </a:prstGeom>
        </p:spPr>
      </p:pic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95543-3957-469F-BAE9-29ABB8464CD4}"/>
              </a:ext>
            </a:extLst>
          </p:cNvPr>
          <p:cNvGrpSpPr/>
          <p:nvPr/>
        </p:nvGrpSpPr>
        <p:grpSpPr>
          <a:xfrm>
            <a:off x="1338328" y="5564638"/>
            <a:ext cx="1886941" cy="246225"/>
            <a:chOff x="1100935" y="737661"/>
            <a:chExt cx="1886941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1100935" y="737662"/>
              <a:ext cx="1757474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941" y="737661"/>
              <a:ext cx="258935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1100935" y="737662"/>
              <a:ext cx="1628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시작 기물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설정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8" name="표 68">
            <a:extLst>
              <a:ext uri="{FF2B5EF4-FFF2-40B4-BE49-F238E27FC236}">
                <a16:creationId xmlns:a16="http://schemas.microsoft.com/office/drawing/2014/main" id="{27AD6B41-8D56-422F-B4C8-A179DD14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59813"/>
              </p:ext>
            </p:extLst>
          </p:nvPr>
        </p:nvGraphicFramePr>
        <p:xfrm>
          <a:off x="1082903" y="728460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5" name="표 68">
            <a:extLst>
              <a:ext uri="{FF2B5EF4-FFF2-40B4-BE49-F238E27FC236}">
                <a16:creationId xmlns:a16="http://schemas.microsoft.com/office/drawing/2014/main" id="{A30995DF-BC03-4EE7-A9CD-ECFB9ACD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86881"/>
              </p:ext>
            </p:extLst>
          </p:nvPr>
        </p:nvGraphicFramePr>
        <p:xfrm>
          <a:off x="1082903" y="167373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6" name="표 68">
            <a:extLst>
              <a:ext uri="{FF2B5EF4-FFF2-40B4-BE49-F238E27FC236}">
                <a16:creationId xmlns:a16="http://schemas.microsoft.com/office/drawing/2014/main" id="{07CBCF13-99C8-40C4-ACC3-1CC708C8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6480"/>
              </p:ext>
            </p:extLst>
          </p:nvPr>
        </p:nvGraphicFramePr>
        <p:xfrm>
          <a:off x="1082903" y="261756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921906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343910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47" name="표 68">
            <a:extLst>
              <a:ext uri="{FF2B5EF4-FFF2-40B4-BE49-F238E27FC236}">
                <a16:creationId xmlns:a16="http://schemas.microsoft.com/office/drawing/2014/main" id="{A55D9BBB-6AF7-4C57-842B-3FD75B3C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08058"/>
              </p:ext>
            </p:extLst>
          </p:nvPr>
        </p:nvGraphicFramePr>
        <p:xfrm>
          <a:off x="1082903" y="4186163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C2284C-4CFF-42C1-BBA7-0B31D7626B6A}"/>
              </a:ext>
            </a:extLst>
          </p:cNvPr>
          <p:cNvGrpSpPr/>
          <p:nvPr/>
        </p:nvGrpSpPr>
        <p:grpSpPr>
          <a:xfrm>
            <a:off x="3617308" y="5436796"/>
            <a:ext cx="3179573" cy="1196122"/>
            <a:chOff x="1049954" y="994170"/>
            <a:chExt cx="3179573" cy="119612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76ABD0E-64EF-40E6-8DFF-1E9C8DE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6BF845-9027-44EE-BCCD-A599EB7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1A94F32-F92F-4A26-BFA8-22F1FFCB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64BD85-55C3-4F3B-8736-553D3A8E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1EDD909-BA0B-4DD1-BF10-7C4FDA69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C297D1C-0F0F-478D-9B2B-2B17C7E1E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F25B5C4-F56B-4763-B2A1-3EDCEC6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51382DC-B2DB-485C-8969-DAB5A123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85ADD6C-A01E-4985-80DD-5EDF06B3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7CD2732-364E-4C3A-8DEE-F577F23D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BE85B44-4337-46CD-A79A-9FD7ED21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4C62B22-4B47-40BE-9CEE-6A399AE0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3A9E82-A42B-4114-AD21-A648CAA4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EB533D4-779F-4006-80C4-9E7F41F1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10D089-98AC-4F57-80B7-A4B4204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68123A-C353-42A6-A43C-AAC176AD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24F8C1E4-A322-4FAC-B363-3B05F63C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045342"/>
            <a:ext cx="397447" cy="58727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ACD9609-0636-41E0-9094-8AD613FC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1989174"/>
            <a:ext cx="397447" cy="58727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9EC8D3C-4873-4DAF-9BD1-33DCADE2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1989174"/>
            <a:ext cx="397447" cy="58727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3773C9B-C728-473D-ABCB-AF19BD86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2933006"/>
            <a:ext cx="397447" cy="5872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EEAA777-EDA3-4FED-88B9-9D4DDB1E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2933006"/>
            <a:ext cx="397447" cy="58727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F9E24E-D550-4CF9-89E5-A4892FC0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2933006"/>
            <a:ext cx="397447" cy="58727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5A487AB-49E2-4AF4-B6D1-6A3BBAAC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2933006"/>
            <a:ext cx="397447" cy="5872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892851C-A886-46A2-BCB8-DFC6916A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2" y="2933006"/>
            <a:ext cx="397447" cy="58727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B0FF31BF-69C2-4F8E-8890-33CC3249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59" y="2933006"/>
            <a:ext cx="397447" cy="587272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1E3597C-805F-4D13-8A19-E9D2FB2D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6" y="2933006"/>
            <a:ext cx="397447" cy="5872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D1EF912-6C6D-48D7-BB80-91BF9121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53" y="2933006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11645A4-D7C7-44EA-A8F5-3F280EFC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24" y="3561398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E5129E4-18E2-4194-8654-8232FFB2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71" y="3561398"/>
            <a:ext cx="397447" cy="58727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FF5A897-C84D-4AD7-B812-D8F707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18" y="3561398"/>
            <a:ext cx="397447" cy="58727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1B68AF-706F-4520-91BF-8EB81DF25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065" y="3561398"/>
            <a:ext cx="397447" cy="5872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3F0BE1-0FBF-4358-A64F-D8F91BB57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251"/>
          <a:stretch/>
        </p:blipFill>
        <p:spPr>
          <a:xfrm>
            <a:off x="1077724" y="4492338"/>
            <a:ext cx="1591194" cy="1272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D5BAC7-E85F-4827-ABD3-578EBCC5027F}"/>
              </a:ext>
            </a:extLst>
          </p:cNvPr>
          <p:cNvSpPr/>
          <p:nvPr/>
        </p:nvSpPr>
        <p:spPr>
          <a:xfrm>
            <a:off x="1025049" y="668084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E4C07177-92A2-4B43-A9EE-2504962441B4}"/>
              </a:ext>
            </a:extLst>
          </p:cNvPr>
          <p:cNvSpPr/>
          <p:nvPr/>
        </p:nvSpPr>
        <p:spPr>
          <a:xfrm rot="16200000">
            <a:off x="4161288" y="744607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98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사각형: 잘린 한쪽 모서리 559">
            <a:extLst>
              <a:ext uri="{FF2B5EF4-FFF2-40B4-BE49-F238E27FC236}">
                <a16:creationId xmlns:a16="http://schemas.microsoft.com/office/drawing/2014/main" id="{654CC0C1-77EF-456F-B9C3-11373FF90183}"/>
              </a:ext>
            </a:extLst>
          </p:cNvPr>
          <p:cNvSpPr/>
          <p:nvPr/>
        </p:nvSpPr>
        <p:spPr>
          <a:xfrm flipH="1">
            <a:off x="269393" y="1913158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2586365" y="13431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6113" y="4920803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839788" y="5673143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4445B479-FE8A-467B-BD65-8E16572057C7}"/>
              </a:ext>
            </a:extLst>
          </p:cNvPr>
          <p:cNvGrpSpPr/>
          <p:nvPr/>
        </p:nvGrpSpPr>
        <p:grpSpPr>
          <a:xfrm>
            <a:off x="1376184" y="4457235"/>
            <a:ext cx="360000" cy="360000"/>
            <a:chOff x="865237" y="2101835"/>
            <a:chExt cx="360000" cy="360000"/>
          </a:xfrm>
        </p:grpSpPr>
        <p:sp>
          <p:nvSpPr>
            <p:cNvPr id="417" name="팔각형 416">
              <a:extLst>
                <a:ext uri="{FF2B5EF4-FFF2-40B4-BE49-F238E27FC236}">
                  <a16:creationId xmlns:a16="http://schemas.microsoft.com/office/drawing/2014/main" id="{8610309E-7F8F-45C5-9FC1-3284D0E6C3EC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배지 415">
              <a:extLst>
                <a:ext uri="{FF2B5EF4-FFF2-40B4-BE49-F238E27FC236}">
                  <a16:creationId xmlns:a16="http://schemas.microsoft.com/office/drawing/2014/main" id="{A9371DDD-DE03-44B0-92D2-720677FDAD74}"/>
                </a:ext>
              </a:extLst>
            </p:cNvPr>
            <p:cNvSpPr/>
            <p:nvPr/>
          </p:nvSpPr>
          <p:spPr>
            <a:xfrm>
              <a:off x="865237" y="2101835"/>
              <a:ext cx="360000" cy="360000"/>
            </a:xfrm>
            <a:prstGeom prst="plaque">
              <a:avLst>
                <a:gd name="adj" fmla="val 367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별: 꼭짓점 4개 418">
              <a:extLst>
                <a:ext uri="{FF2B5EF4-FFF2-40B4-BE49-F238E27FC236}">
                  <a16:creationId xmlns:a16="http://schemas.microsoft.com/office/drawing/2014/main" id="{D1C426D0-4EF1-4FCE-AD1C-0AD58A5DB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37" y="2101835"/>
              <a:ext cx="360000" cy="360000"/>
            </a:xfrm>
            <a:prstGeom prst="star4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6096000" y="119732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6236820" y="1279580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DAE9C-2BE5-4B0A-98E1-EBFD225E3D5E}"/>
              </a:ext>
            </a:extLst>
          </p:cNvPr>
          <p:cNvSpPr>
            <a:spLocks/>
          </p:cNvSpPr>
          <p:nvPr/>
        </p:nvSpPr>
        <p:spPr>
          <a:xfrm>
            <a:off x="6204182" y="1970737"/>
            <a:ext cx="887793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C38CBE0-BCEA-4804-86D5-EF5DA9DD4204}"/>
              </a:ext>
            </a:extLst>
          </p:cNvPr>
          <p:cNvSpPr>
            <a:spLocks/>
          </p:cNvSpPr>
          <p:nvPr/>
        </p:nvSpPr>
        <p:spPr>
          <a:xfrm>
            <a:off x="7091976" y="1970737"/>
            <a:ext cx="885166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3F5D1C5-C146-41D1-8A46-14EF8389DB87}"/>
              </a:ext>
            </a:extLst>
          </p:cNvPr>
          <p:cNvSpPr>
            <a:spLocks/>
          </p:cNvSpPr>
          <p:nvPr/>
        </p:nvSpPr>
        <p:spPr>
          <a:xfrm>
            <a:off x="7977142" y="1970734"/>
            <a:ext cx="1772959" cy="118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A2D4372-05CB-49F2-AA97-8E12F3A23E57}"/>
              </a:ext>
            </a:extLst>
          </p:cNvPr>
          <p:cNvSpPr>
            <a:spLocks/>
          </p:cNvSpPr>
          <p:nvPr/>
        </p:nvSpPr>
        <p:spPr>
          <a:xfrm>
            <a:off x="6204181" y="3156398"/>
            <a:ext cx="3545920" cy="118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C708E-D79F-4F08-BA75-5B06227EACF1}"/>
              </a:ext>
            </a:extLst>
          </p:cNvPr>
          <p:cNvGrpSpPr/>
          <p:nvPr/>
        </p:nvGrpSpPr>
        <p:grpSpPr>
          <a:xfrm>
            <a:off x="6236820" y="589699"/>
            <a:ext cx="1320060" cy="246224"/>
            <a:chOff x="6236820" y="425003"/>
            <a:chExt cx="1320060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9807118" y="24765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51"/>
          <a:stretch/>
        </p:blipFill>
        <p:spPr>
          <a:xfrm>
            <a:off x="9916297" y="313105"/>
            <a:ext cx="1550343" cy="398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1310319" y="20556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47" name="사각형: 잘린 한쪽 모서리 446">
            <a:extLst>
              <a:ext uri="{FF2B5EF4-FFF2-40B4-BE49-F238E27FC236}">
                <a16:creationId xmlns:a16="http://schemas.microsoft.com/office/drawing/2014/main" id="{A10B3566-B970-4EDB-89C2-AEF6C8247960}"/>
              </a:ext>
            </a:extLst>
          </p:cNvPr>
          <p:cNvSpPr/>
          <p:nvPr/>
        </p:nvSpPr>
        <p:spPr>
          <a:xfrm flipH="1">
            <a:off x="269393" y="1108295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사각형: 잘린 한쪽 모서리 447">
            <a:extLst>
              <a:ext uri="{FF2B5EF4-FFF2-40B4-BE49-F238E27FC236}">
                <a16:creationId xmlns:a16="http://schemas.microsoft.com/office/drawing/2014/main" id="{C9DD5E0A-4A5F-4791-A267-44D704F8A1C8}"/>
              </a:ext>
            </a:extLst>
          </p:cNvPr>
          <p:cNvSpPr/>
          <p:nvPr/>
        </p:nvSpPr>
        <p:spPr>
          <a:xfrm flipH="1">
            <a:off x="269393" y="1510726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0" name="표 10">
            <a:extLst>
              <a:ext uri="{FF2B5EF4-FFF2-40B4-BE49-F238E27FC236}">
                <a16:creationId xmlns:a16="http://schemas.microsoft.com/office/drawing/2014/main" id="{EE276561-C1F1-4D3E-9ADC-D31C2E69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5180"/>
              </p:ext>
            </p:extLst>
          </p:nvPr>
        </p:nvGraphicFramePr>
        <p:xfrm>
          <a:off x="269393" y="1108295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부대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부대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부대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sp>
        <p:nvSpPr>
          <p:cNvPr id="452" name="사각형: 잘린 한쪽 모서리 451">
            <a:extLst>
              <a:ext uri="{FF2B5EF4-FFF2-40B4-BE49-F238E27FC236}">
                <a16:creationId xmlns:a16="http://schemas.microsoft.com/office/drawing/2014/main" id="{1B18CC74-8A94-46DE-BB2F-50D4AECE9A54}"/>
              </a:ext>
            </a:extLst>
          </p:cNvPr>
          <p:cNvSpPr/>
          <p:nvPr/>
        </p:nvSpPr>
        <p:spPr>
          <a:xfrm flipH="1">
            <a:off x="2679798" y="5189883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사각형: 잘린 한쪽 모서리 452">
            <a:extLst>
              <a:ext uri="{FF2B5EF4-FFF2-40B4-BE49-F238E27FC236}">
                <a16:creationId xmlns:a16="http://schemas.microsoft.com/office/drawing/2014/main" id="{B4A74E5E-72B0-435D-B4CE-7929AB1EB243}"/>
              </a:ext>
            </a:extLst>
          </p:cNvPr>
          <p:cNvSpPr/>
          <p:nvPr/>
        </p:nvSpPr>
        <p:spPr>
          <a:xfrm flipH="1">
            <a:off x="2679798" y="5592314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4" name="표 10">
            <a:extLst>
              <a:ext uri="{FF2B5EF4-FFF2-40B4-BE49-F238E27FC236}">
                <a16:creationId xmlns:a16="http://schemas.microsoft.com/office/drawing/2014/main" id="{BE465AEF-EC03-4746-AECC-730B208A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84503"/>
              </p:ext>
            </p:extLst>
          </p:nvPr>
        </p:nvGraphicFramePr>
        <p:xfrm>
          <a:off x="2679798" y="5189883"/>
          <a:ext cx="1746164" cy="80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</a:tbl>
          </a:graphicData>
        </a:graphic>
      </p:graphicFrame>
      <p:sp>
        <p:nvSpPr>
          <p:cNvPr id="456" name="사각형: 잘린 한쪽 모서리 455">
            <a:extLst>
              <a:ext uri="{FF2B5EF4-FFF2-40B4-BE49-F238E27FC236}">
                <a16:creationId xmlns:a16="http://schemas.microsoft.com/office/drawing/2014/main" id="{1C47D7E7-E2E4-4BB5-9434-B1F11A94FF8C}"/>
              </a:ext>
            </a:extLst>
          </p:cNvPr>
          <p:cNvSpPr/>
          <p:nvPr/>
        </p:nvSpPr>
        <p:spPr>
          <a:xfrm>
            <a:off x="2586365" y="13333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0458E27D-51B7-401C-B1F8-98F12BEB8095}"/>
              </a:ext>
            </a:extLst>
          </p:cNvPr>
          <p:cNvSpPr txBox="1"/>
          <p:nvPr/>
        </p:nvSpPr>
        <p:spPr>
          <a:xfrm>
            <a:off x="2586365" y="13333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54DC7591-BF8A-49C3-8754-18885B871548}"/>
              </a:ext>
            </a:extLst>
          </p:cNvPr>
          <p:cNvGrpSpPr/>
          <p:nvPr/>
        </p:nvGrpSpPr>
        <p:grpSpPr>
          <a:xfrm>
            <a:off x="2704183" y="419153"/>
            <a:ext cx="3289872" cy="3923368"/>
            <a:chOff x="940784" y="481860"/>
            <a:chExt cx="3289872" cy="1613929"/>
          </a:xfrm>
        </p:grpSpPr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A6F119BE-8180-4E1B-A305-EC365BDD2DA1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DAB668F-82D8-4853-8636-4B4E425391BB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3" name="그림 482">
            <a:extLst>
              <a:ext uri="{FF2B5EF4-FFF2-40B4-BE49-F238E27FC236}">
                <a16:creationId xmlns:a16="http://schemas.microsoft.com/office/drawing/2014/main" id="{931ABBC2-B2CA-45D4-815C-123DF3AD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762627"/>
            <a:ext cx="397447" cy="587272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255A2C34-26FC-46BC-8AE2-F54B44CE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762627"/>
            <a:ext cx="397447" cy="587272"/>
          </a:xfrm>
          <a:prstGeom prst="rect">
            <a:avLst/>
          </a:prstGeom>
        </p:spPr>
      </p:pic>
      <p:graphicFrame>
        <p:nvGraphicFramePr>
          <p:cNvPr id="525" name="표 68">
            <a:extLst>
              <a:ext uri="{FF2B5EF4-FFF2-40B4-BE49-F238E27FC236}">
                <a16:creationId xmlns:a16="http://schemas.microsoft.com/office/drawing/2014/main" id="{AE2C245B-2C97-4D46-89A2-7FA89087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820"/>
              </p:ext>
            </p:extLst>
          </p:nvPr>
        </p:nvGraphicFramePr>
        <p:xfrm>
          <a:off x="2754169" y="468971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31" name="그림 530">
            <a:extLst>
              <a:ext uri="{FF2B5EF4-FFF2-40B4-BE49-F238E27FC236}">
                <a16:creationId xmlns:a16="http://schemas.microsoft.com/office/drawing/2014/main" id="{745461A8-336E-4720-BB5A-B035B42E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1656781"/>
            <a:ext cx="397447" cy="587272"/>
          </a:xfrm>
          <a:prstGeom prst="rect">
            <a:avLst/>
          </a:prstGeom>
        </p:spPr>
      </p:pic>
      <p:pic>
        <p:nvPicPr>
          <p:cNvPr id="532" name="그림 531">
            <a:extLst>
              <a:ext uri="{FF2B5EF4-FFF2-40B4-BE49-F238E27FC236}">
                <a16:creationId xmlns:a16="http://schemas.microsoft.com/office/drawing/2014/main" id="{7274F422-53DD-4E50-AA4F-DA5B939C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1656781"/>
            <a:ext cx="397447" cy="587272"/>
          </a:xfrm>
          <a:prstGeom prst="rect">
            <a:avLst/>
          </a:prstGeom>
        </p:spPr>
      </p:pic>
      <p:pic>
        <p:nvPicPr>
          <p:cNvPr id="533" name="그림 532">
            <a:extLst>
              <a:ext uri="{FF2B5EF4-FFF2-40B4-BE49-F238E27FC236}">
                <a16:creationId xmlns:a16="http://schemas.microsoft.com/office/drawing/2014/main" id="{931EDA50-CA52-4293-8BEB-5878C013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1656781"/>
            <a:ext cx="397447" cy="587272"/>
          </a:xfrm>
          <a:prstGeom prst="rect">
            <a:avLst/>
          </a:prstGeom>
        </p:spPr>
      </p:pic>
      <p:graphicFrame>
        <p:nvGraphicFramePr>
          <p:cNvPr id="539" name="표 68">
            <a:extLst>
              <a:ext uri="{FF2B5EF4-FFF2-40B4-BE49-F238E27FC236}">
                <a16:creationId xmlns:a16="http://schemas.microsoft.com/office/drawing/2014/main" id="{4DEEFD55-6DF9-4EA3-8D1D-FD69300BA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62194"/>
              </p:ext>
            </p:extLst>
          </p:nvPr>
        </p:nvGraphicFramePr>
        <p:xfrm>
          <a:off x="2754169" y="1363125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41" name="그림 540">
            <a:extLst>
              <a:ext uri="{FF2B5EF4-FFF2-40B4-BE49-F238E27FC236}">
                <a16:creationId xmlns:a16="http://schemas.microsoft.com/office/drawing/2014/main" id="{9248A8CA-5A03-486A-9D9E-07266724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2544133"/>
            <a:ext cx="397447" cy="587272"/>
          </a:xfrm>
          <a:prstGeom prst="rect">
            <a:avLst/>
          </a:prstGeom>
        </p:spPr>
      </p:pic>
      <p:pic>
        <p:nvPicPr>
          <p:cNvPr id="542" name="그림 541">
            <a:extLst>
              <a:ext uri="{FF2B5EF4-FFF2-40B4-BE49-F238E27FC236}">
                <a16:creationId xmlns:a16="http://schemas.microsoft.com/office/drawing/2014/main" id="{81DBC23D-7B28-4203-BE80-81997FAE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2544133"/>
            <a:ext cx="397447" cy="587272"/>
          </a:xfrm>
          <a:prstGeom prst="rect">
            <a:avLst/>
          </a:prstGeom>
        </p:spPr>
      </p:pic>
      <p:pic>
        <p:nvPicPr>
          <p:cNvPr id="543" name="그림 542">
            <a:extLst>
              <a:ext uri="{FF2B5EF4-FFF2-40B4-BE49-F238E27FC236}">
                <a16:creationId xmlns:a16="http://schemas.microsoft.com/office/drawing/2014/main" id="{A6B13FD3-9842-48AC-966E-41C75E0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2544133"/>
            <a:ext cx="397447" cy="587272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:a16="http://schemas.microsoft.com/office/drawing/2014/main" id="{B852BCFF-752B-43E7-AB3A-3E669C6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2544133"/>
            <a:ext cx="397447" cy="587272"/>
          </a:xfrm>
          <a:prstGeom prst="rect">
            <a:avLst/>
          </a:prstGeom>
        </p:spPr>
      </p:pic>
      <p:pic>
        <p:nvPicPr>
          <p:cNvPr id="545" name="그림 544">
            <a:extLst>
              <a:ext uri="{FF2B5EF4-FFF2-40B4-BE49-F238E27FC236}">
                <a16:creationId xmlns:a16="http://schemas.microsoft.com/office/drawing/2014/main" id="{7D573C9F-9AA0-476D-874C-335BFFF5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3" y="2544133"/>
            <a:ext cx="397447" cy="587272"/>
          </a:xfrm>
          <a:prstGeom prst="rect">
            <a:avLst/>
          </a:prstGeom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1C444007-6987-4BBC-8E2A-01DD9283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20" y="2544133"/>
            <a:ext cx="397447" cy="587272"/>
          </a:xfrm>
          <a:prstGeom prst="rect">
            <a:avLst/>
          </a:prstGeom>
        </p:spPr>
      </p:pic>
      <p:graphicFrame>
        <p:nvGraphicFramePr>
          <p:cNvPr id="549" name="표 68">
            <a:extLst>
              <a:ext uri="{FF2B5EF4-FFF2-40B4-BE49-F238E27FC236}">
                <a16:creationId xmlns:a16="http://schemas.microsoft.com/office/drawing/2014/main" id="{BFEDB7B3-9683-4199-BF4D-228D26A1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43685"/>
              </p:ext>
            </p:extLst>
          </p:nvPr>
        </p:nvGraphicFramePr>
        <p:xfrm>
          <a:off x="2754169" y="225047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3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219363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551" name="그림 550">
            <a:extLst>
              <a:ext uri="{FF2B5EF4-FFF2-40B4-BE49-F238E27FC236}">
                <a16:creationId xmlns:a16="http://schemas.microsoft.com/office/drawing/2014/main" id="{5DE2BAC2-E462-43F0-9E04-AD1B6F80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87" y="3444153"/>
            <a:ext cx="397447" cy="587272"/>
          </a:xfrm>
          <a:prstGeom prst="rect">
            <a:avLst/>
          </a:prstGeom>
        </p:spPr>
      </p:pic>
      <p:pic>
        <p:nvPicPr>
          <p:cNvPr id="552" name="그림 551">
            <a:extLst>
              <a:ext uri="{FF2B5EF4-FFF2-40B4-BE49-F238E27FC236}">
                <a16:creationId xmlns:a16="http://schemas.microsoft.com/office/drawing/2014/main" id="{D90D7DE7-BCCC-4556-9CD0-FCA999CC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34" y="3444153"/>
            <a:ext cx="397447" cy="587272"/>
          </a:xfrm>
          <a:prstGeom prst="rect">
            <a:avLst/>
          </a:prstGeom>
        </p:spPr>
      </p:pic>
      <p:pic>
        <p:nvPicPr>
          <p:cNvPr id="553" name="그림 552">
            <a:extLst>
              <a:ext uri="{FF2B5EF4-FFF2-40B4-BE49-F238E27FC236}">
                <a16:creationId xmlns:a16="http://schemas.microsoft.com/office/drawing/2014/main" id="{42EBF824-AAF7-439D-BB68-854101B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0" y="3444153"/>
            <a:ext cx="397447" cy="587272"/>
          </a:xfrm>
          <a:prstGeom prst="rect">
            <a:avLst/>
          </a:prstGeom>
        </p:spPr>
      </p:pic>
      <p:pic>
        <p:nvPicPr>
          <p:cNvPr id="554" name="그림 553">
            <a:extLst>
              <a:ext uri="{FF2B5EF4-FFF2-40B4-BE49-F238E27FC236}">
                <a16:creationId xmlns:a16="http://schemas.microsoft.com/office/drawing/2014/main" id="{0CF4C380-3A4B-484F-8E95-0AF2138D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27" y="3444153"/>
            <a:ext cx="397447" cy="587272"/>
          </a:xfrm>
          <a:prstGeom prst="rect">
            <a:avLst/>
          </a:prstGeom>
        </p:spPr>
      </p:pic>
      <p:graphicFrame>
        <p:nvGraphicFramePr>
          <p:cNvPr id="559" name="표 68">
            <a:extLst>
              <a:ext uri="{FF2B5EF4-FFF2-40B4-BE49-F238E27FC236}">
                <a16:creationId xmlns:a16="http://schemas.microsoft.com/office/drawing/2014/main" id="{0C00F357-B1D9-479F-BCFA-9C1E0E10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6699"/>
              </p:ext>
            </p:extLst>
          </p:nvPr>
        </p:nvGraphicFramePr>
        <p:xfrm>
          <a:off x="2754169" y="3150497"/>
          <a:ext cx="318019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65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6909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3220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sp>
        <p:nvSpPr>
          <p:cNvPr id="577" name="사각형: 잘린 한쪽 모서리 576">
            <a:extLst>
              <a:ext uri="{FF2B5EF4-FFF2-40B4-BE49-F238E27FC236}">
                <a16:creationId xmlns:a16="http://schemas.microsoft.com/office/drawing/2014/main" id="{1A5122E5-44F8-48E0-BCD4-1C5720DFFDFD}"/>
              </a:ext>
            </a:extLst>
          </p:cNvPr>
          <p:cNvSpPr/>
          <p:nvPr/>
        </p:nvSpPr>
        <p:spPr>
          <a:xfrm flipH="1">
            <a:off x="269393" y="3595553"/>
            <a:ext cx="1746163" cy="402431"/>
          </a:xfrm>
          <a:prstGeom prst="snip1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사각형: 잘린 한쪽 모서리 577">
            <a:extLst>
              <a:ext uri="{FF2B5EF4-FFF2-40B4-BE49-F238E27FC236}">
                <a16:creationId xmlns:a16="http://schemas.microsoft.com/office/drawing/2014/main" id="{A0C2F8D8-DE94-4738-AC42-9404778F2AAB}"/>
              </a:ext>
            </a:extLst>
          </p:cNvPr>
          <p:cNvSpPr/>
          <p:nvPr/>
        </p:nvSpPr>
        <p:spPr>
          <a:xfrm flipH="1">
            <a:off x="269393" y="2790690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사각형: 잘린 한쪽 모서리 578">
            <a:extLst>
              <a:ext uri="{FF2B5EF4-FFF2-40B4-BE49-F238E27FC236}">
                <a16:creationId xmlns:a16="http://schemas.microsoft.com/office/drawing/2014/main" id="{09F76F36-F05E-42C0-A8BD-2C5295A7AB27}"/>
              </a:ext>
            </a:extLst>
          </p:cNvPr>
          <p:cNvSpPr/>
          <p:nvPr/>
        </p:nvSpPr>
        <p:spPr>
          <a:xfrm flipH="1">
            <a:off x="269393" y="3193121"/>
            <a:ext cx="1746163" cy="40243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0" name="표 10">
            <a:extLst>
              <a:ext uri="{FF2B5EF4-FFF2-40B4-BE49-F238E27FC236}">
                <a16:creationId xmlns:a16="http://schemas.microsoft.com/office/drawing/2014/main" id="{BE93EC5E-6263-419D-8838-51E26C71A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75350"/>
              </p:ext>
            </p:extLst>
          </p:nvPr>
        </p:nvGraphicFramePr>
        <p:xfrm>
          <a:off x="269393" y="2790690"/>
          <a:ext cx="1746164" cy="120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64">
                  <a:extLst>
                    <a:ext uri="{9D8B030D-6E8A-4147-A177-3AD203B41FA5}">
                      <a16:colId xmlns:a16="http://schemas.microsoft.com/office/drawing/2014/main" val="4061824793"/>
                    </a:ext>
                  </a:extLst>
                </a:gridCol>
              </a:tblGrid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배치 이름 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748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선호 배치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07068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배치 삭제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747483"/>
                  </a:ext>
                </a:extLst>
              </a:tr>
            </a:tbl>
          </a:graphicData>
        </a:graphic>
      </p:graphicFrame>
      <p:pic>
        <p:nvPicPr>
          <p:cNvPr id="583" name="그림 582">
            <a:extLst>
              <a:ext uri="{FF2B5EF4-FFF2-40B4-BE49-F238E27FC236}">
                <a16:creationId xmlns:a16="http://schemas.microsoft.com/office/drawing/2014/main" id="{B3F309EF-E660-4AB2-B38F-4AE2A50B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97" y="5563726"/>
            <a:ext cx="678132" cy="502146"/>
          </a:xfrm>
          <a:prstGeom prst="rect">
            <a:avLst/>
          </a:prstGeom>
        </p:spPr>
      </p:pic>
      <p:pic>
        <p:nvPicPr>
          <p:cNvPr id="584" name="그림 583">
            <a:extLst>
              <a:ext uri="{FF2B5EF4-FFF2-40B4-BE49-F238E27FC236}">
                <a16:creationId xmlns:a16="http://schemas.microsoft.com/office/drawing/2014/main" id="{FAEC0207-545A-47B0-A950-CC3D3C3D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86" y="5563726"/>
            <a:ext cx="678132" cy="502146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6540EE29-A161-4B9E-A394-D18BB5BE4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888" y="5310925"/>
            <a:ext cx="539311" cy="267427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6236820" y="914521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985782" y="918281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980031" y="1274840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5A8536C-5C19-42EE-8643-A4B7D2E6DCCF}"/>
              </a:ext>
            </a:extLst>
          </p:cNvPr>
          <p:cNvCxnSpPr>
            <a:cxnSpLocks/>
            <a:stCxn id="381" idx="0"/>
            <a:endCxn id="94" idx="1"/>
          </p:cNvCxnSpPr>
          <p:nvPr/>
        </p:nvCxnSpPr>
        <p:spPr>
          <a:xfrm>
            <a:off x="7556880" y="712811"/>
            <a:ext cx="428902" cy="32858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3919" y="1664330"/>
            <a:ext cx="548688" cy="274344"/>
          </a:xfrm>
          <a:prstGeom prst="rect">
            <a:avLst/>
          </a:prstGeom>
        </p:spPr>
      </p:pic>
      <p:sp>
        <p:nvSpPr>
          <p:cNvPr id="120" name="직각 삼각형 119">
            <a:extLst>
              <a:ext uri="{FF2B5EF4-FFF2-40B4-BE49-F238E27FC236}">
                <a16:creationId xmlns:a16="http://schemas.microsoft.com/office/drawing/2014/main" id="{44525A10-583D-4FAF-A806-D9554E0DF302}"/>
              </a:ext>
            </a:extLst>
          </p:cNvPr>
          <p:cNvSpPr/>
          <p:nvPr/>
        </p:nvSpPr>
        <p:spPr>
          <a:xfrm>
            <a:off x="6236820" y="4893583"/>
            <a:ext cx="203443" cy="1224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1F1B4F-84B3-4105-9673-601D2ABE56D9}"/>
              </a:ext>
            </a:extLst>
          </p:cNvPr>
          <p:cNvGrpSpPr/>
          <p:nvPr/>
        </p:nvGrpSpPr>
        <p:grpSpPr>
          <a:xfrm>
            <a:off x="6264449" y="2032491"/>
            <a:ext cx="3427896" cy="2248268"/>
            <a:chOff x="6264449" y="2032491"/>
            <a:chExt cx="3427896" cy="2248268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C086A4F4-857E-40F3-AB2E-45A320D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00C8F8E-D297-4446-B304-AF456EDD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203249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30B263DF-DA2C-485B-B81B-0664168F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7408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C0D4352F-6A01-4EAA-8CAD-2A1462AD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5201" y="2035575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D08AD2B-F37C-4BA2-A47B-63FB481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4449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BD44B750-8A3E-4F40-853B-7DE74A82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2242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22AD300-EDF2-48C8-AF39-6F98C838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2921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F64C9BE-210C-4363-80B2-84BA67E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714" y="3213951"/>
              <a:ext cx="767144" cy="10668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14E7C8-942A-4D87-BA30-278840D79C99}"/>
              </a:ext>
            </a:extLst>
          </p:cNvPr>
          <p:cNvGrpSpPr/>
          <p:nvPr/>
        </p:nvGrpSpPr>
        <p:grpSpPr>
          <a:xfrm>
            <a:off x="6203596" y="1970733"/>
            <a:ext cx="2142564" cy="1372482"/>
            <a:chOff x="6203596" y="1970733"/>
            <a:chExt cx="2142564" cy="1372482"/>
          </a:xfrm>
        </p:grpSpPr>
        <p:sp>
          <p:nvSpPr>
            <p:cNvPr id="355" name="사각형: 잘린 한쪽 모서리 354">
              <a:extLst>
                <a:ext uri="{FF2B5EF4-FFF2-40B4-BE49-F238E27FC236}">
                  <a16:creationId xmlns:a16="http://schemas.microsoft.com/office/drawing/2014/main" id="{5157C87A-DBDE-4A84-91E4-CA7E125AADBB}"/>
                </a:ext>
              </a:extLst>
            </p:cNvPr>
            <p:cNvSpPr/>
            <p:nvPr/>
          </p:nvSpPr>
          <p:spPr>
            <a:xfrm flipV="1">
              <a:off x="7977142" y="1977363"/>
              <a:ext cx="369018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B4B172-D9E8-433E-AD6A-140CDE1ABE97}"/>
                </a:ext>
              </a:extLst>
            </p:cNvPr>
            <p:cNvGrpSpPr/>
            <p:nvPr/>
          </p:nvGrpSpPr>
          <p:grpSpPr>
            <a:xfrm>
              <a:off x="7983845" y="1977367"/>
              <a:ext cx="360057" cy="186822"/>
              <a:chOff x="1084994" y="5447423"/>
              <a:chExt cx="242376" cy="125761"/>
            </a:xfrm>
          </p:grpSpPr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DC6A9DF0-4F81-46E4-B1F5-122B55C1D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994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4" name="그림 363">
                <a:extLst>
                  <a:ext uri="{FF2B5EF4-FFF2-40B4-BE49-F238E27FC236}">
                    <a16:creationId xmlns:a16="http://schemas.microsoft.com/office/drawing/2014/main" id="{3037EF56-6985-4D6B-BA6D-68CBB0F94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588" y="5447423"/>
                <a:ext cx="121188" cy="125761"/>
              </a:xfrm>
              <a:prstGeom prst="rect">
                <a:avLst/>
              </a:prstGeom>
            </p:spPr>
          </p:pic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99675CD0-1F0E-4764-9829-00A4D9A7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6182" y="5447423"/>
                <a:ext cx="121188" cy="125761"/>
              </a:xfrm>
              <a:prstGeom prst="rect">
                <a:avLst/>
              </a:prstGeom>
            </p:spPr>
          </p:pic>
        </p:grpSp>
        <p:sp>
          <p:nvSpPr>
            <p:cNvPr id="374" name="사각형: 잘린 한쪽 모서리 373">
              <a:extLst>
                <a:ext uri="{FF2B5EF4-FFF2-40B4-BE49-F238E27FC236}">
                  <a16:creationId xmlns:a16="http://schemas.microsoft.com/office/drawing/2014/main" id="{4115F896-67E5-4A6A-B670-B78D56A4A418}"/>
                </a:ext>
              </a:extLst>
            </p:cNvPr>
            <p:cNvSpPr/>
            <p:nvPr/>
          </p:nvSpPr>
          <p:spPr>
            <a:xfrm flipV="1">
              <a:off x="6204183" y="3156389"/>
              <a:ext cx="1867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24C253-379C-4FD5-8DEC-89CDFBCC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96" y="3156389"/>
              <a:ext cx="178070" cy="184791"/>
            </a:xfrm>
            <a:prstGeom prst="rect">
              <a:avLst/>
            </a:prstGeom>
          </p:spPr>
        </p:pic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FA72F480-1CD8-420E-885E-AD8F887A754A}"/>
                </a:ext>
              </a:extLst>
            </p:cNvPr>
            <p:cNvSpPr/>
            <p:nvPr/>
          </p:nvSpPr>
          <p:spPr>
            <a:xfrm flipV="1">
              <a:off x="6204183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A617C1-52DF-4A0D-A489-493CA3B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183" y="1970733"/>
              <a:ext cx="180031" cy="186826"/>
            </a:xfrm>
            <a:prstGeom prst="rect">
              <a:avLst/>
            </a:prstGeom>
          </p:spPr>
        </p:pic>
        <p:sp>
          <p:nvSpPr>
            <p:cNvPr id="362" name="사각형: 잘린 한쪽 모서리 361">
              <a:extLst>
                <a:ext uri="{FF2B5EF4-FFF2-40B4-BE49-F238E27FC236}">
                  <a16:creationId xmlns:a16="http://schemas.microsoft.com/office/drawing/2014/main" id="{3B17FFEE-F36C-4046-88AD-F94BF9C50066}"/>
                </a:ext>
              </a:extLst>
            </p:cNvPr>
            <p:cNvSpPr/>
            <p:nvPr/>
          </p:nvSpPr>
          <p:spPr>
            <a:xfrm flipV="1">
              <a:off x="7088609" y="1970742"/>
              <a:ext cx="180031" cy="18682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FAF9E6B-14FF-4F16-8D71-ED02A8D8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2" y="1970733"/>
              <a:ext cx="180031" cy="18682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10108964" y="85569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470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BF2F8D2-9210-43CF-B070-DDC00185F49B}"/>
              </a:ext>
            </a:extLst>
          </p:cNvPr>
          <p:cNvGrpSpPr/>
          <p:nvPr/>
        </p:nvGrpSpPr>
        <p:grpSpPr>
          <a:xfrm>
            <a:off x="1750984" y="2348287"/>
            <a:ext cx="5855784" cy="1390746"/>
            <a:chOff x="1750984" y="869468"/>
            <a:chExt cx="5855784" cy="1390746"/>
          </a:xfrm>
        </p:grpSpPr>
        <p:sp>
          <p:nvSpPr>
            <p:cNvPr id="108" name="사각형: 잘린 한쪽 모서리 107">
              <a:extLst>
                <a:ext uri="{FF2B5EF4-FFF2-40B4-BE49-F238E27FC236}">
                  <a16:creationId xmlns:a16="http://schemas.microsoft.com/office/drawing/2014/main" id="{2812B86F-5E07-45DD-AB66-8C99056A0456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4576E0-8CBE-478D-BD63-8A493C96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12AB33-F722-4163-8D5D-77E291C7843C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115" name="사각형: 잘린 한쪽 모서리 114">
                <a:extLst>
                  <a:ext uri="{FF2B5EF4-FFF2-40B4-BE49-F238E27FC236}">
                    <a16:creationId xmlns:a16="http://schemas.microsoft.com/office/drawing/2014/main" id="{BD91F979-09C7-44FA-B738-3C7C70092F36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A1597F-CE8B-437D-A718-D5FD546DCB42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F81E93-1717-472E-83B7-A12ED7E1B4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113" name="사각형: 잘린 대각선 방향 모서리 112">
                <a:extLst>
                  <a:ext uri="{FF2B5EF4-FFF2-40B4-BE49-F238E27FC236}">
                    <a16:creationId xmlns:a16="http://schemas.microsoft.com/office/drawing/2014/main" id="{64047F99-741C-405D-A801-E0847C235E0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1FA8E493-5AA2-428F-99E9-3AB9356B0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FC9879-8D95-40FA-ADB2-379F91389DBB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0030D-B8BB-42A7-97A8-F8D38CDDFE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466"/>
          <a:stretch/>
        </p:blipFill>
        <p:spPr>
          <a:xfrm>
            <a:off x="1750984" y="3838037"/>
            <a:ext cx="5864860" cy="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7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B383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A26D7585-6CF2-4567-8D8F-81BFE3D2BBB9}"/>
              </a:ext>
            </a:extLst>
          </p:cNvPr>
          <p:cNvSpPr/>
          <p:nvPr/>
        </p:nvSpPr>
        <p:spPr>
          <a:xfrm rot="10800000">
            <a:off x="2573760" y="2263728"/>
            <a:ext cx="5033007" cy="377847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DFF3EE-CF8E-4857-8776-6734000F1FBC}"/>
              </a:ext>
            </a:extLst>
          </p:cNvPr>
          <p:cNvGrpSpPr/>
          <p:nvPr/>
        </p:nvGrpSpPr>
        <p:grpSpPr>
          <a:xfrm>
            <a:off x="2838223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42" name="사각형: 잘린 한쪽 모서리 41">
              <a:extLst>
                <a:ext uri="{FF2B5EF4-FFF2-40B4-BE49-F238E27FC236}">
                  <a16:creationId xmlns:a16="http://schemas.microsoft.com/office/drawing/2014/main" id="{7916F50D-3412-4878-B267-12CE2AB40E9B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2878E-6510-4963-A964-D2178F01C9FC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00CC091D-9D87-441C-A126-6423F15991AF}"/>
              </a:ext>
            </a:extLst>
          </p:cNvPr>
          <p:cNvSpPr/>
          <p:nvPr/>
        </p:nvSpPr>
        <p:spPr>
          <a:xfrm>
            <a:off x="4530067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잘린 한쪽 모서리 37">
            <a:extLst>
              <a:ext uri="{FF2B5EF4-FFF2-40B4-BE49-F238E27FC236}">
                <a16:creationId xmlns:a16="http://schemas.microsoft.com/office/drawing/2014/main" id="{77C481B1-3E6A-4A34-A201-4D9046462828}"/>
              </a:ext>
            </a:extLst>
          </p:cNvPr>
          <p:cNvSpPr/>
          <p:nvPr/>
        </p:nvSpPr>
        <p:spPr>
          <a:xfrm>
            <a:off x="6221910" y="2311982"/>
            <a:ext cx="1320060" cy="246224"/>
          </a:xfrm>
          <a:prstGeom prst="snip1Rect">
            <a:avLst>
              <a:gd name="adj" fmla="val 395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A7F51CA-1E49-49F9-BFC1-C31365271022}"/>
              </a:ext>
            </a:extLst>
          </p:cNvPr>
          <p:cNvGrpSpPr/>
          <p:nvPr/>
        </p:nvGrpSpPr>
        <p:grpSpPr>
          <a:xfrm>
            <a:off x="4526261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2A9968F2-65B0-416D-8618-4F394E7E535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88A94B-6385-447D-AA61-D0B85C0246C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E29FB-C259-4FA8-A607-2673247586E9}"/>
              </a:ext>
            </a:extLst>
          </p:cNvPr>
          <p:cNvGrpSpPr/>
          <p:nvPr/>
        </p:nvGrpSpPr>
        <p:grpSpPr>
          <a:xfrm>
            <a:off x="6221909" y="2311982"/>
            <a:ext cx="1320061" cy="246224"/>
            <a:chOff x="4533787" y="425003"/>
            <a:chExt cx="1320061" cy="246224"/>
          </a:xfrm>
          <a:effectLst/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2180BCF8-4495-4A18-B63D-B8B36986DF00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B205E4-8E25-4344-AC00-A1C29A2F2AD7}"/>
                </a:ext>
              </a:extLst>
            </p:cNvPr>
            <p:cNvSpPr txBox="1"/>
            <p:nvPr/>
          </p:nvSpPr>
          <p:spPr>
            <a:xfrm>
              <a:off x="4533787" y="425003"/>
              <a:ext cx="1320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3 –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미설정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6675E-21F4-49EF-9DC2-F170BF06589D}"/>
              </a:ext>
            </a:extLst>
          </p:cNvPr>
          <p:cNvGrpSpPr/>
          <p:nvPr/>
        </p:nvGrpSpPr>
        <p:grpSpPr>
          <a:xfrm>
            <a:off x="1750984" y="869468"/>
            <a:ext cx="5855784" cy="1390746"/>
            <a:chOff x="1750984" y="869468"/>
            <a:chExt cx="5855784" cy="1390746"/>
          </a:xfrm>
        </p:grpSpPr>
        <p:sp>
          <p:nvSpPr>
            <p:cNvPr id="67" name="사각형: 잘린 한쪽 모서리 66">
              <a:extLst>
                <a:ext uri="{FF2B5EF4-FFF2-40B4-BE49-F238E27FC236}">
                  <a16:creationId xmlns:a16="http://schemas.microsoft.com/office/drawing/2014/main" id="{B8E1527D-1959-4E1A-AEC1-E5BA7A8EC6A3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C15C19A-AC87-46DA-BEED-D23432B3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D6224F4-5950-4696-A55F-6F64C373E25A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74" name="사각형: 잘린 한쪽 모서리 73">
                <a:extLst>
                  <a:ext uri="{FF2B5EF4-FFF2-40B4-BE49-F238E27FC236}">
                    <a16:creationId xmlns:a16="http://schemas.microsoft.com/office/drawing/2014/main" id="{2FC9A1F4-BD41-4CCC-8B89-AAAB1AB0EC1A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072978-03F1-4838-83A5-88040D92556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466C16A-C2DD-4718-BA60-26ECD82432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72" name="사각형: 잘린 대각선 방향 모서리 71">
                <a:extLst>
                  <a:ext uri="{FF2B5EF4-FFF2-40B4-BE49-F238E27FC236}">
                    <a16:creationId xmlns:a16="http://schemas.microsoft.com/office/drawing/2014/main" id="{F9D32925-1BC6-46F5-B160-04E970346EEB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A6D08AF-C4DA-42E8-BB38-424087E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D26260-E6F2-4229-AF71-709D85DE3F10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066A26-5F0E-4075-B4BC-6E1CE389E832}"/>
              </a:ext>
            </a:extLst>
          </p:cNvPr>
          <p:cNvGrpSpPr/>
          <p:nvPr/>
        </p:nvGrpSpPr>
        <p:grpSpPr>
          <a:xfrm>
            <a:off x="1750984" y="2724750"/>
            <a:ext cx="5855784" cy="1390746"/>
            <a:chOff x="1750984" y="869468"/>
            <a:chExt cx="5855784" cy="1390746"/>
          </a:xfrm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0C0C013-58A5-4A75-B96A-1D34D724DD62}"/>
                </a:ext>
              </a:extLst>
            </p:cNvPr>
            <p:cNvSpPr/>
            <p:nvPr/>
          </p:nvSpPr>
          <p:spPr>
            <a:xfrm>
              <a:off x="1750984" y="869468"/>
              <a:ext cx="5855784" cy="1390746"/>
            </a:xfrm>
            <a:prstGeom prst="snip1Rect">
              <a:avLst>
                <a:gd name="adj" fmla="val 1750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9071176-040C-4481-BEA7-71B2139C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44" y="1187168"/>
              <a:ext cx="5729264" cy="103419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A5CA2A7-7A9D-4B85-8191-E2D71139E999}"/>
                </a:ext>
              </a:extLst>
            </p:cNvPr>
            <p:cNvGrpSpPr/>
            <p:nvPr/>
          </p:nvGrpSpPr>
          <p:grpSpPr>
            <a:xfrm>
              <a:off x="1750984" y="873766"/>
              <a:ext cx="1320060" cy="246224"/>
              <a:chOff x="1404228" y="64118"/>
              <a:chExt cx="1320060" cy="246224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B4365E54-08D2-47CE-AAE8-F24C27863C7D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E68CC-83B9-4E3B-8777-D0A9611EAAAB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93534C-94B1-43B1-A915-20438E0EDD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293" y="973148"/>
              <a:ext cx="198000" cy="196020"/>
              <a:chOff x="5421630" y="2786546"/>
              <a:chExt cx="1348740" cy="1284908"/>
            </a:xfrm>
          </p:grpSpPr>
          <p:sp>
            <p:nvSpPr>
              <p:cNvPr id="47" name="사각형: 잘린 대각선 방향 모서리 46">
                <a:extLst>
                  <a:ext uri="{FF2B5EF4-FFF2-40B4-BE49-F238E27FC236}">
                    <a16:creationId xmlns:a16="http://schemas.microsoft.com/office/drawing/2014/main" id="{768D7D24-23E9-4106-A935-C41EA1838A4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DF5131D-5F80-4A02-B581-0E76C17FE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EB9703-8813-4E5B-B27E-74F1933F4B26}"/>
                </a:ext>
              </a:extLst>
            </p:cNvPr>
            <p:cNvSpPr/>
            <p:nvPr/>
          </p:nvSpPr>
          <p:spPr>
            <a:xfrm>
              <a:off x="7215358" y="968472"/>
              <a:ext cx="198000" cy="19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A091305-704A-4FF7-BFB8-2DC21EED0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09"/>
          <a:stretch/>
        </p:blipFill>
        <p:spPr>
          <a:xfrm>
            <a:off x="1750984" y="4203569"/>
            <a:ext cx="5870957" cy="207777"/>
          </a:xfrm>
          <a:prstGeom prst="rect">
            <a:avLst/>
          </a:prstGeom>
        </p:spPr>
      </p:pic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8F834269-BAD0-44B8-8981-27975802BE4F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CFF04765-B6B1-4D16-BFD3-D30046B07159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4B1A78E-8788-4346-9E08-7467E53C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3D521A-823A-4E61-8C3E-195E8ABCE6F1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505A57-885E-4D7B-9904-6315C8BDC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45F00-E256-436A-8598-DF381D2F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EA818E-4123-47A2-AC6F-1397959F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BE4AE6C-2142-44A9-8E4B-C15DEBD5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5C35494-FD17-4851-998C-7BED5B5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4E0453D-1AA1-4A6B-8D92-89246E2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4531448-DABE-4BD1-AD7F-C89B6EBD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4BD3DA-DD0C-47FB-8142-D656248C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5A18692-5DB8-42ED-B130-C8CDA354F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1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1404228" y="484349"/>
            <a:ext cx="9000437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CA9029F-E9EC-48B4-9BC3-DB8CF10889A6}"/>
              </a:ext>
            </a:extLst>
          </p:cNvPr>
          <p:cNvSpPr/>
          <p:nvPr/>
        </p:nvSpPr>
        <p:spPr>
          <a:xfrm>
            <a:off x="1501463" y="753683"/>
            <a:ext cx="6767233" cy="3657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1404228" y="48434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95B11730-88C5-40C1-AB4C-0CAF05453F4D}"/>
              </a:ext>
            </a:extLst>
          </p:cNvPr>
          <p:cNvSpPr/>
          <p:nvPr/>
        </p:nvSpPr>
        <p:spPr>
          <a:xfrm>
            <a:off x="8624981" y="597680"/>
            <a:ext cx="1665872" cy="40948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8A8409EA-F107-4670-BB48-78036DEDE6D6}"/>
              </a:ext>
            </a:extLst>
          </p:cNvPr>
          <p:cNvGrpSpPr/>
          <p:nvPr/>
        </p:nvGrpSpPr>
        <p:grpSpPr>
          <a:xfrm>
            <a:off x="1507144" y="4429346"/>
            <a:ext cx="1320060" cy="246224"/>
            <a:chOff x="6236820" y="1641280"/>
            <a:chExt cx="1320060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부대 생성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40B6DFA-8E11-426E-947A-FA3F1D4A3B55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65" name="팔각형 64">
                <a:extLst>
                  <a:ext uri="{FF2B5EF4-FFF2-40B4-BE49-F238E27FC236}">
                    <a16:creationId xmlns:a16="http://schemas.microsoft.com/office/drawing/2014/main" id="{676F958B-3BE6-4CCE-81B1-2E6DB09F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십자형 65">
                <a:extLst>
                  <a:ext uri="{FF2B5EF4-FFF2-40B4-BE49-F238E27FC236}">
                    <a16:creationId xmlns:a16="http://schemas.microsoft.com/office/drawing/2014/main" id="{AB262AE7-B63C-43B5-AACC-6D0D425DF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8A0D14-359C-49EB-8CE4-581E723545C4}"/>
              </a:ext>
            </a:extLst>
          </p:cNvPr>
          <p:cNvGrpSpPr/>
          <p:nvPr/>
        </p:nvGrpSpPr>
        <p:grpSpPr>
          <a:xfrm>
            <a:off x="5857804" y="5233048"/>
            <a:ext cx="1320060" cy="246224"/>
            <a:chOff x="6236820" y="425003"/>
            <a:chExt cx="1320060" cy="246224"/>
          </a:xfrm>
        </p:grpSpPr>
        <p:sp>
          <p:nvSpPr>
            <p:cNvPr id="90" name="사각형: 잘린 한쪽 모서리 89">
              <a:extLst>
                <a:ext uri="{FF2B5EF4-FFF2-40B4-BE49-F238E27FC236}">
                  <a16:creationId xmlns:a16="http://schemas.microsoft.com/office/drawing/2014/main" id="{4A3B29FA-54D4-43A6-A01F-43485E65A77C}"/>
                </a:ext>
              </a:extLst>
            </p:cNvPr>
            <p:cNvSpPr/>
            <p:nvPr/>
          </p:nvSpPr>
          <p:spPr>
            <a:xfrm>
              <a:off x="6236820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B7F9B96-923C-4EFD-ACF0-CDC06E888A47}"/>
                </a:ext>
              </a:extLst>
            </p:cNvPr>
            <p:cNvSpPr txBox="1"/>
            <p:nvPr/>
          </p:nvSpPr>
          <p:spPr>
            <a:xfrm>
              <a:off x="6236820" y="425003"/>
              <a:ext cx="1129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20D91B-15D7-4FD3-97DA-556AF0468B18}"/>
              </a:ext>
            </a:extLst>
          </p:cNvPr>
          <p:cNvGrpSpPr/>
          <p:nvPr/>
        </p:nvGrpSpPr>
        <p:grpSpPr>
          <a:xfrm>
            <a:off x="7606766" y="5236808"/>
            <a:ext cx="1320061" cy="246224"/>
            <a:chOff x="4533787" y="425003"/>
            <a:chExt cx="1320061" cy="246224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3" name="사각형: 잘린 한쪽 모서리 92">
              <a:extLst>
                <a:ext uri="{FF2B5EF4-FFF2-40B4-BE49-F238E27FC236}">
                  <a16:creationId xmlns:a16="http://schemas.microsoft.com/office/drawing/2014/main" id="{95B18E75-C281-48F6-92CD-9EF17EB80902}"/>
                </a:ext>
              </a:extLst>
            </p:cNvPr>
            <p:cNvSpPr/>
            <p:nvPr/>
          </p:nvSpPr>
          <p:spPr>
            <a:xfrm>
              <a:off x="4533788" y="425003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55513-64E1-4CBC-9886-DEAB7D7D6312}"/>
                </a:ext>
              </a:extLst>
            </p:cNvPr>
            <p:cNvSpPr txBox="1"/>
            <p:nvPr/>
          </p:nvSpPr>
          <p:spPr>
            <a:xfrm>
              <a:off x="4533787" y="425003"/>
              <a:ext cx="91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9F926A1-ED7B-44FF-B782-3577A0DC293E}"/>
              </a:ext>
            </a:extLst>
          </p:cNvPr>
          <p:cNvGrpSpPr/>
          <p:nvPr/>
        </p:nvGrpSpPr>
        <p:grpSpPr>
          <a:xfrm>
            <a:off x="7601015" y="5593367"/>
            <a:ext cx="1320060" cy="246224"/>
            <a:chOff x="6236820" y="1641280"/>
            <a:chExt cx="1320060" cy="246224"/>
          </a:xfrm>
          <a:effectLst/>
        </p:grpSpPr>
        <p:sp>
          <p:nvSpPr>
            <p:cNvPr id="96" name="사각형: 잘린 한쪽 모서리 95">
              <a:extLst>
                <a:ext uri="{FF2B5EF4-FFF2-40B4-BE49-F238E27FC236}">
                  <a16:creationId xmlns:a16="http://schemas.microsoft.com/office/drawing/2014/main" id="{2F43949D-E5C2-4D04-B0C0-BD8035203ED7}"/>
                </a:ext>
              </a:extLst>
            </p:cNvPr>
            <p:cNvSpPr/>
            <p:nvPr/>
          </p:nvSpPr>
          <p:spPr>
            <a:xfrm>
              <a:off x="6236820" y="1641280"/>
              <a:ext cx="1320060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388341-6C1E-4717-8D9B-9007C6D201C3}"/>
                </a:ext>
              </a:extLst>
            </p:cNvPr>
            <p:cNvSpPr txBox="1"/>
            <p:nvPr/>
          </p:nvSpPr>
          <p:spPr>
            <a:xfrm>
              <a:off x="6401399" y="1641280"/>
              <a:ext cx="9909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배치 생성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C58E60-7545-46A7-A7A0-9A366E6B9C97}"/>
                </a:ext>
              </a:extLst>
            </p:cNvPr>
            <p:cNvGrpSpPr/>
            <p:nvPr/>
          </p:nvGrpSpPr>
          <p:grpSpPr>
            <a:xfrm>
              <a:off x="6278263" y="1674313"/>
              <a:ext cx="180000" cy="180000"/>
              <a:chOff x="4552519" y="1056266"/>
              <a:chExt cx="180000" cy="180000"/>
            </a:xfrm>
          </p:grpSpPr>
          <p:sp>
            <p:nvSpPr>
              <p:cNvPr id="99" name="팔각형 98">
                <a:extLst>
                  <a:ext uri="{FF2B5EF4-FFF2-40B4-BE49-F238E27FC236}">
                    <a16:creationId xmlns:a16="http://schemas.microsoft.com/office/drawing/2014/main" id="{F39481AB-665B-46BF-8CDB-0CA2FEF60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2519" y="1056266"/>
                <a:ext cx="180000" cy="180000"/>
              </a:xfrm>
              <a:prstGeom prst="octagon">
                <a:avLst>
                  <a:gd name="adj" fmla="val 3548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DA7A4492-4D09-465C-9FA4-5E4A11AD8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0519" y="1074266"/>
                <a:ext cx="144000" cy="144000"/>
              </a:xfrm>
              <a:prstGeom prst="plus">
                <a:avLst>
                  <a:gd name="adj" fmla="val 4484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A22ACF-BD0F-40E3-A55F-81826BA5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4707" y="5412498"/>
            <a:ext cx="548688" cy="274344"/>
          </a:xfrm>
          <a:prstGeom prst="rect">
            <a:avLst/>
          </a:prstGeom>
        </p:spPr>
      </p:pic>
      <p:sp>
        <p:nvSpPr>
          <p:cNvPr id="212" name="사각형: 잘린 한쪽 모서리 211">
            <a:extLst>
              <a:ext uri="{FF2B5EF4-FFF2-40B4-BE49-F238E27FC236}">
                <a16:creationId xmlns:a16="http://schemas.microsoft.com/office/drawing/2014/main" id="{BFDA975B-8CA1-46EE-A9FE-00C24B2C5AF6}"/>
              </a:ext>
            </a:extLst>
          </p:cNvPr>
          <p:cNvSpPr/>
          <p:nvPr/>
        </p:nvSpPr>
        <p:spPr>
          <a:xfrm>
            <a:off x="1750984" y="869468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7AF7A5-49FD-4E3E-904D-7939B7F9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1187168"/>
            <a:ext cx="5729264" cy="1034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3CB77B-980A-4A3C-B45A-E989892D8C22}"/>
              </a:ext>
            </a:extLst>
          </p:cNvPr>
          <p:cNvGrpSpPr/>
          <p:nvPr/>
        </p:nvGrpSpPr>
        <p:grpSpPr>
          <a:xfrm>
            <a:off x="1750984" y="873766"/>
            <a:ext cx="1320060" cy="246224"/>
            <a:chOff x="1404228" y="64118"/>
            <a:chExt cx="1320060" cy="246224"/>
          </a:xfrm>
        </p:grpSpPr>
        <p:sp>
          <p:nvSpPr>
            <p:cNvPr id="381" name="사각형: 잘린 한쪽 모서리 380">
              <a:extLst>
                <a:ext uri="{FF2B5EF4-FFF2-40B4-BE49-F238E27FC236}">
                  <a16:creationId xmlns:a16="http://schemas.microsoft.com/office/drawing/2014/main" id="{5AA8072A-2EC1-48F3-A7EC-7E123494B84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720CE6-A2B5-444A-AD86-BF58262FA918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0508134-A153-4F01-8521-308ACA661A9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930308"/>
            <a:ext cx="205758" cy="196020"/>
            <a:chOff x="5421630" y="2786546"/>
            <a:chExt cx="1348740" cy="1284908"/>
          </a:xfrm>
        </p:grpSpPr>
        <p:sp>
          <p:nvSpPr>
            <p:cNvPr id="214" name="사각형: 잘린 대각선 방향 모서리 213">
              <a:extLst>
                <a:ext uri="{FF2B5EF4-FFF2-40B4-BE49-F238E27FC236}">
                  <a16:creationId xmlns:a16="http://schemas.microsoft.com/office/drawing/2014/main" id="{7244ACCF-2953-4E2F-8CBD-5141E81C4BB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9A2DF5A-C77D-41BE-94EB-F28B2029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36A65-3C48-4EEE-88EC-56704F5C0BA7}"/>
              </a:ext>
            </a:extLst>
          </p:cNvPr>
          <p:cNvGrpSpPr/>
          <p:nvPr/>
        </p:nvGrpSpPr>
        <p:grpSpPr>
          <a:xfrm>
            <a:off x="2573760" y="2263728"/>
            <a:ext cx="5033007" cy="377847"/>
            <a:chOff x="2573760" y="2263728"/>
            <a:chExt cx="5033007" cy="377847"/>
          </a:xfrm>
        </p:grpSpPr>
        <p:sp>
          <p:nvSpPr>
            <p:cNvPr id="216" name="사각형: 잘린 한쪽 모서리 215">
              <a:extLst>
                <a:ext uri="{FF2B5EF4-FFF2-40B4-BE49-F238E27FC236}">
                  <a16:creationId xmlns:a16="http://schemas.microsoft.com/office/drawing/2014/main" id="{2A45F04B-CB0A-4874-A3E8-56AB962ACEC6}"/>
                </a:ext>
              </a:extLst>
            </p:cNvPr>
            <p:cNvSpPr/>
            <p:nvPr/>
          </p:nvSpPr>
          <p:spPr>
            <a:xfrm rot="10800000">
              <a:off x="2573760" y="2263728"/>
              <a:ext cx="5033007" cy="377847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978EE16-5E21-4122-87BD-7E229ECDA1E2}"/>
                </a:ext>
              </a:extLst>
            </p:cNvPr>
            <p:cNvGrpSpPr/>
            <p:nvPr/>
          </p:nvGrpSpPr>
          <p:grpSpPr>
            <a:xfrm>
              <a:off x="2838223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18" name="사각형: 잘린 한쪽 모서리 217">
                <a:extLst>
                  <a:ext uri="{FF2B5EF4-FFF2-40B4-BE49-F238E27FC236}">
                    <a16:creationId xmlns:a16="http://schemas.microsoft.com/office/drawing/2014/main" id="{B5533975-70B8-441B-930F-49950A00EE6C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FB11426-DBCE-4645-A452-D7B22AEAAC8D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028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B4D604FB-7B33-449E-8E2D-03843F31401C}"/>
                </a:ext>
              </a:extLst>
            </p:cNvPr>
            <p:cNvGrpSpPr/>
            <p:nvPr/>
          </p:nvGrpSpPr>
          <p:grpSpPr>
            <a:xfrm>
              <a:off x="4530066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1" name="사각형: 잘린 한쪽 모서리 220">
                <a:extLst>
                  <a:ext uri="{FF2B5EF4-FFF2-40B4-BE49-F238E27FC236}">
                    <a16:creationId xmlns:a16="http://schemas.microsoft.com/office/drawing/2014/main" id="{E1E3CD13-E84E-4DD4-A178-EC5DF17F546A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B8DAEB6-E3CC-474C-870A-4F0766B20CD6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FC1827D-75C7-4149-A6F6-6420A3F5BFB1}"/>
                </a:ext>
              </a:extLst>
            </p:cNvPr>
            <p:cNvGrpSpPr/>
            <p:nvPr/>
          </p:nvGrpSpPr>
          <p:grpSpPr>
            <a:xfrm>
              <a:off x="6221909" y="2311982"/>
              <a:ext cx="1320061" cy="246224"/>
              <a:chOff x="4533787" y="425003"/>
              <a:chExt cx="1320061" cy="246224"/>
            </a:xfrm>
            <a:effectLst/>
          </p:grpSpPr>
          <p:sp>
            <p:nvSpPr>
              <p:cNvPr id="224" name="사각형: 잘린 한쪽 모서리 223">
                <a:extLst>
                  <a:ext uri="{FF2B5EF4-FFF2-40B4-BE49-F238E27FC236}">
                    <a16:creationId xmlns:a16="http://schemas.microsoft.com/office/drawing/2014/main" id="{6BD4A21E-C973-4488-BB6F-4DF0E88898E7}"/>
                  </a:ext>
                </a:extLst>
              </p:cNvPr>
              <p:cNvSpPr/>
              <p:nvPr/>
            </p:nvSpPr>
            <p:spPr>
              <a:xfrm>
                <a:off x="4533788" y="425003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D0D7656-CAA1-4B88-82AB-6B7D9C336D6F}"/>
                  </a:ext>
                </a:extLst>
              </p:cNvPr>
              <p:cNvSpPr txBox="1"/>
              <p:nvPr/>
            </p:nvSpPr>
            <p:spPr>
              <a:xfrm>
                <a:off x="4533787" y="425003"/>
                <a:ext cx="1146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배치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</a:rPr>
                  <a:t>3 -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미설정</a:t>
                </a:r>
              </a:p>
            </p:txBody>
          </p:sp>
        </p:grpSp>
      </p:grpSp>
      <p:sp>
        <p:nvSpPr>
          <p:cNvPr id="226" name="사각형: 잘린 한쪽 모서리 225">
            <a:extLst>
              <a:ext uri="{FF2B5EF4-FFF2-40B4-BE49-F238E27FC236}">
                <a16:creationId xmlns:a16="http://schemas.microsoft.com/office/drawing/2014/main" id="{C8FD0103-E833-4F80-96BC-2236CB915904}"/>
              </a:ext>
            </a:extLst>
          </p:cNvPr>
          <p:cNvSpPr/>
          <p:nvPr/>
        </p:nvSpPr>
        <p:spPr>
          <a:xfrm>
            <a:off x="1750984" y="2751419"/>
            <a:ext cx="5855784" cy="1390746"/>
          </a:xfrm>
          <a:prstGeom prst="snip1Rect">
            <a:avLst>
              <a:gd name="adj" fmla="val 175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90A7BD5E-257F-4429-B306-395C404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4" y="3069119"/>
            <a:ext cx="5729264" cy="1034190"/>
          </a:xfrm>
          <a:prstGeom prst="rect">
            <a:avLst/>
          </a:prstGeom>
        </p:spPr>
      </p:pic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743F058-2B67-4E79-AC5C-E6BC1F3151BD}"/>
              </a:ext>
            </a:extLst>
          </p:cNvPr>
          <p:cNvGrpSpPr/>
          <p:nvPr/>
        </p:nvGrpSpPr>
        <p:grpSpPr>
          <a:xfrm>
            <a:off x="1750984" y="2755717"/>
            <a:ext cx="1320060" cy="246224"/>
            <a:chOff x="1404228" y="64118"/>
            <a:chExt cx="1320060" cy="246224"/>
          </a:xfrm>
        </p:grpSpPr>
        <p:sp>
          <p:nvSpPr>
            <p:cNvPr id="229" name="사각형: 잘린 한쪽 모서리 228">
              <a:extLst>
                <a:ext uri="{FF2B5EF4-FFF2-40B4-BE49-F238E27FC236}">
                  <a16:creationId xmlns:a16="http://schemas.microsoft.com/office/drawing/2014/main" id="{D0953508-1C7B-4C79-8311-D8B515E2030B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5B1698C-F376-460D-BB67-B48D0FBFBA1D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94D2A1C-893E-45EA-B098-A18F456205A3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45" y="2812259"/>
            <a:ext cx="205758" cy="196020"/>
            <a:chOff x="5421630" y="2786546"/>
            <a:chExt cx="1348740" cy="1284908"/>
          </a:xfrm>
        </p:grpSpPr>
        <p:sp>
          <p:nvSpPr>
            <p:cNvPr id="232" name="사각형: 잘린 대각선 방향 모서리 231">
              <a:extLst>
                <a:ext uri="{FF2B5EF4-FFF2-40B4-BE49-F238E27FC236}">
                  <a16:creationId xmlns:a16="http://schemas.microsoft.com/office/drawing/2014/main" id="{74AEBE9A-2199-40C7-AB84-226D8A35230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19B994A0-6200-4AE6-96BC-4A0EAF64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546484-60ED-4F7F-880A-B15E3B3C12DA}"/>
              </a:ext>
            </a:extLst>
          </p:cNvPr>
          <p:cNvSpPr/>
          <p:nvPr/>
        </p:nvSpPr>
        <p:spPr>
          <a:xfrm rot="16200000">
            <a:off x="8009764" y="881269"/>
            <a:ext cx="370836" cy="130375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F2B6D-905F-4183-A353-BB546283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210" y="1187901"/>
            <a:ext cx="5727760" cy="1033919"/>
          </a:xfrm>
          <a:prstGeom prst="rect">
            <a:avLst/>
          </a:prstGeom>
        </p:spPr>
      </p:pic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514B2AB-DBC9-47A0-B022-EC2DE39F4162}"/>
              </a:ext>
            </a:extLst>
          </p:cNvPr>
          <p:cNvSpPr>
            <a:spLocks noChangeAspect="1"/>
          </p:cNvSpPr>
          <p:nvPr/>
        </p:nvSpPr>
        <p:spPr>
          <a:xfrm rot="16200000">
            <a:off x="2918745" y="967201"/>
            <a:ext cx="140909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00C82921-A377-426C-9006-CE849A6C3A3B}"/>
              </a:ext>
            </a:extLst>
          </p:cNvPr>
          <p:cNvSpPr>
            <a:spLocks noChangeAspect="1"/>
          </p:cNvSpPr>
          <p:nvPr/>
        </p:nvSpPr>
        <p:spPr>
          <a:xfrm rot="5400000">
            <a:off x="2656531" y="2329762"/>
            <a:ext cx="155984" cy="1204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BCBB624-8635-46D4-9B02-D8023A94CA15}"/>
              </a:ext>
            </a:extLst>
          </p:cNvPr>
          <p:cNvSpPr>
            <a:spLocks noChangeAspect="1"/>
          </p:cNvSpPr>
          <p:nvPr/>
        </p:nvSpPr>
        <p:spPr>
          <a:xfrm rot="16200000">
            <a:off x="7628695" y="1514248"/>
            <a:ext cx="360000" cy="27793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3448BB81-9EBB-4F33-8180-E0A4EB3EF041}"/>
              </a:ext>
            </a:extLst>
          </p:cNvPr>
          <p:cNvSpPr>
            <a:spLocks noChangeAspect="1"/>
          </p:cNvSpPr>
          <p:nvPr/>
        </p:nvSpPr>
        <p:spPr>
          <a:xfrm rot="16200000">
            <a:off x="4009799" y="2405906"/>
            <a:ext cx="140910" cy="163689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6A541D5-7A98-452A-B7FD-B9E3AAECA8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34414"/>
          <a:stretch/>
        </p:blipFill>
        <p:spPr>
          <a:xfrm>
            <a:off x="8779756" y="692452"/>
            <a:ext cx="1511097" cy="3925632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C510734-C05E-4A3C-8824-7F94EF2BECAB}"/>
              </a:ext>
            </a:extLst>
          </p:cNvPr>
          <p:cNvGrpSpPr/>
          <p:nvPr/>
        </p:nvGrpSpPr>
        <p:grpSpPr>
          <a:xfrm>
            <a:off x="8926827" y="1205729"/>
            <a:ext cx="1069849" cy="2885983"/>
            <a:chOff x="8580484" y="1023233"/>
            <a:chExt cx="1008451" cy="2720358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8256ADF-6EBF-4BF1-8BEB-89906A15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228183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444B2B4-67AA-42A8-BBEF-35FCE355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863482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4FB4EE6-3B96-44F9-AC31-222300FA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065999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19F5557-4C45-4E64-AA5D-A610EBEA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164764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1EA62C6B-24E1-45D2-9EE6-FA146A6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0484" y="24945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AAEDE7F5-AD4F-4D89-9F70-76F60CAF9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3344855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EAFBA8EB-DCF2-41F7-8A3E-CB7065BD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2203" y="2923660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79B45036-4A13-4240-8E21-9267DD03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3152" y="1023233"/>
              <a:ext cx="286732" cy="398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10128182" y="555597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30F804E-B4A8-4CDE-90B3-4634FB310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210" y="3070859"/>
            <a:ext cx="779808" cy="1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8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DA694F-8F3E-4884-8B96-958BC134C0CE}"/>
              </a:ext>
            </a:extLst>
          </p:cNvPr>
          <p:cNvGrpSpPr/>
          <p:nvPr/>
        </p:nvGrpSpPr>
        <p:grpSpPr>
          <a:xfrm>
            <a:off x="885510" y="382881"/>
            <a:ext cx="9010242" cy="4314337"/>
            <a:chOff x="907231" y="382881"/>
            <a:chExt cx="9010242" cy="43143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B5071A-4F97-4EF2-9D72-FE47ACF828AD}"/>
                </a:ext>
              </a:extLst>
            </p:cNvPr>
            <p:cNvSpPr/>
            <p:nvPr/>
          </p:nvSpPr>
          <p:spPr>
            <a:xfrm>
              <a:off x="907231" y="382887"/>
              <a:ext cx="9010242" cy="4314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84C789-F906-4EC8-8AE7-C2AB9C82DCCA}"/>
                </a:ext>
              </a:extLst>
            </p:cNvPr>
            <p:cNvSpPr/>
            <p:nvPr/>
          </p:nvSpPr>
          <p:spPr>
            <a:xfrm>
              <a:off x="9640990" y="454135"/>
              <a:ext cx="206159" cy="193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5E61D-76CF-40E3-878A-413EFAF27797}"/>
                </a:ext>
              </a:extLst>
            </p:cNvPr>
            <p:cNvGrpSpPr/>
            <p:nvPr/>
          </p:nvGrpSpPr>
          <p:grpSpPr>
            <a:xfrm>
              <a:off x="907231" y="382881"/>
              <a:ext cx="1320060" cy="246224"/>
              <a:chOff x="1404228" y="64118"/>
              <a:chExt cx="1320060" cy="246224"/>
            </a:xfrm>
          </p:grpSpPr>
          <p:sp>
            <p:nvSpPr>
              <p:cNvPr id="61" name="사각형: 잘린 한쪽 모서리 60">
                <a:extLst>
                  <a:ext uri="{FF2B5EF4-FFF2-40B4-BE49-F238E27FC236}">
                    <a16:creationId xmlns:a16="http://schemas.microsoft.com/office/drawing/2014/main" id="{0BFFC14C-A529-4C26-BFC3-967609900329}"/>
                  </a:ext>
                </a:extLst>
              </p:cNvPr>
              <p:cNvSpPr/>
              <p:nvPr/>
            </p:nvSpPr>
            <p:spPr>
              <a:xfrm>
                <a:off x="1404228" y="64118"/>
                <a:ext cx="1320060" cy="246224"/>
              </a:xfrm>
              <a:prstGeom prst="snip1Rect">
                <a:avLst>
                  <a:gd name="adj" fmla="val 39544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DF41B4-BB14-414D-91D9-719BAABE72AA}"/>
                  </a:ext>
                </a:extLst>
              </p:cNvPr>
              <p:cNvSpPr txBox="1"/>
              <p:nvPr/>
            </p:nvSpPr>
            <p:spPr>
              <a:xfrm>
                <a:off x="1404228" y="64118"/>
                <a:ext cx="6024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부대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4BBF052-684C-47C2-ADE3-C896A1F40B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527" y="466202"/>
              <a:ext cx="166291" cy="164628"/>
              <a:chOff x="5421630" y="2786546"/>
              <a:chExt cx="1348740" cy="1284908"/>
            </a:xfrm>
          </p:grpSpPr>
          <p:sp>
            <p:nvSpPr>
              <p:cNvPr id="68" name="사각형: 잘린 대각선 방향 모서리 67">
                <a:extLst>
                  <a:ext uri="{FF2B5EF4-FFF2-40B4-BE49-F238E27FC236}">
                    <a16:creationId xmlns:a16="http://schemas.microsoft.com/office/drawing/2014/main" id="{1603900B-B15D-4B4A-839B-4767A0F82A1D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121B78F2-09F7-443A-A23F-4D0ED95E3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55FF3D3-A5A4-409C-8468-F9FBB53095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829" y="689476"/>
              <a:ext cx="6164785" cy="1086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A66B10-207B-4FF6-8EDA-692B9015D079}"/>
                </a:ext>
              </a:extLst>
            </p:cNvPr>
            <p:cNvGrpSpPr/>
            <p:nvPr/>
          </p:nvGrpSpPr>
          <p:grpSpPr>
            <a:xfrm>
              <a:off x="4348621" y="792816"/>
              <a:ext cx="2720610" cy="883108"/>
              <a:chOff x="4484905" y="807195"/>
              <a:chExt cx="2813415" cy="913233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F5706CE-685D-4FDE-BEBD-46498A0FE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905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91B951F-562B-4BBA-87BA-F3F1BDB675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8060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AD54663-1E0D-470D-B442-563A03FA1A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1214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635436F-887D-426E-A718-50F10DF5D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436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32AE8B-EC3D-4CB6-A837-34407ADB1C1E}"/>
                </a:ext>
              </a:extLst>
            </p:cNvPr>
            <p:cNvGrpSpPr/>
            <p:nvPr/>
          </p:nvGrpSpPr>
          <p:grpSpPr>
            <a:xfrm>
              <a:off x="2797158" y="792816"/>
              <a:ext cx="1341349" cy="883108"/>
              <a:chOff x="2880519" y="807195"/>
              <a:chExt cx="1387105" cy="913233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C857AED-9B20-461D-99DC-017B745ED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0519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8A8B585-8006-497E-8AA3-2117C08BAA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93673" y="807195"/>
                <a:ext cx="673951" cy="913233"/>
              </a:xfrm>
              <a:prstGeom prst="rect">
                <a:avLst/>
              </a:prstGeom>
              <a:solidFill>
                <a:schemeClr val="bg1"/>
              </a:solidFill>
              <a:ln w="28575" cmpd="thickThin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9664BF4-5FCE-4306-90E5-6956634A7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6498" y="792816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C8BD993-6330-482A-B667-2AF1FD8EE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263" y="791731"/>
              <a:ext cx="651720" cy="883108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C6794E9-85DA-4B47-A10C-8A85B00B8B7E}"/>
                </a:ext>
              </a:extLst>
            </p:cNvPr>
            <p:cNvGrpSpPr/>
            <p:nvPr/>
          </p:nvGrpSpPr>
          <p:grpSpPr>
            <a:xfrm>
              <a:off x="4247258" y="1424115"/>
              <a:ext cx="531408" cy="354541"/>
              <a:chOff x="4380084" y="1460029"/>
              <a:chExt cx="549535" cy="366635"/>
            </a:xfrm>
          </p:grpSpPr>
          <p:sp>
            <p:nvSpPr>
              <p:cNvPr id="198" name="사각형: 잘린 한쪽 모서리 197">
                <a:extLst>
                  <a:ext uri="{FF2B5EF4-FFF2-40B4-BE49-F238E27FC236}">
                    <a16:creationId xmlns:a16="http://schemas.microsoft.com/office/drawing/2014/main" id="{DA2BFA1E-7F14-4306-99B8-7F34A4E23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1465198"/>
                <a:ext cx="53974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9F8D60E0-7F3B-4595-ADDC-77B01DF29251}"/>
                  </a:ext>
                </a:extLst>
              </p:cNvPr>
              <p:cNvGrpSpPr/>
              <p:nvPr/>
            </p:nvGrpSpPr>
            <p:grpSpPr>
              <a:xfrm>
                <a:off x="4382318" y="1460029"/>
                <a:ext cx="547301" cy="364182"/>
                <a:chOff x="6096792" y="711193"/>
                <a:chExt cx="781052" cy="519724"/>
              </a:xfrm>
            </p:grpSpPr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AADDC93F-E4D3-4D72-89AF-718277232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792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3" name="그림 212">
                  <a:extLst>
                    <a:ext uri="{FF2B5EF4-FFF2-40B4-BE49-F238E27FC236}">
                      <a16:creationId xmlns:a16="http://schemas.microsoft.com/office/drawing/2014/main" id="{B316437B-16A6-4E9C-AADA-B4A24DBC9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1887" y="711193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4" name="그림 213">
                  <a:extLst>
                    <a:ext uri="{FF2B5EF4-FFF2-40B4-BE49-F238E27FC236}">
                      <a16:creationId xmlns:a16="http://schemas.microsoft.com/office/drawing/2014/main" id="{BB559C00-4E77-4787-AF22-C9628E090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1929" y="711196"/>
                  <a:ext cx="500820" cy="519721"/>
                </a:xfrm>
                <a:prstGeom prst="rect">
                  <a:avLst/>
                </a:prstGeom>
              </p:spPr>
            </p:pic>
            <p:pic>
              <p:nvPicPr>
                <p:cNvPr id="215" name="그림 214">
                  <a:extLst>
                    <a:ext uri="{FF2B5EF4-FFF2-40B4-BE49-F238E27FC236}">
                      <a16:creationId xmlns:a16="http://schemas.microsoft.com/office/drawing/2014/main" id="{210A3AE6-9C26-4326-BE09-0F554CF50B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7024" y="711193"/>
                  <a:ext cx="500820" cy="5197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8C7A889-821D-412C-A95C-375DE08D0BB7}"/>
                </a:ext>
              </a:extLst>
            </p:cNvPr>
            <p:cNvGrpSpPr/>
            <p:nvPr/>
          </p:nvGrpSpPr>
          <p:grpSpPr>
            <a:xfrm>
              <a:off x="2692272" y="1429114"/>
              <a:ext cx="716358" cy="356604"/>
              <a:chOff x="2772055" y="1465198"/>
              <a:chExt cx="740794" cy="368768"/>
            </a:xfrm>
          </p:grpSpPr>
          <p:sp>
            <p:nvSpPr>
              <p:cNvPr id="179" name="사각형: 잘린 한쪽 모서리 178">
                <a:extLst>
                  <a:ext uri="{FF2B5EF4-FFF2-40B4-BE49-F238E27FC236}">
                    <a16:creationId xmlns:a16="http://schemas.microsoft.com/office/drawing/2014/main" id="{DF7E6BCE-38C0-4EF3-9A4B-B1897FACD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1465198"/>
                <a:ext cx="740794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1B987BD5-4691-4D82-9D9B-130AF33488AC}"/>
                  </a:ext>
                </a:extLst>
              </p:cNvPr>
              <p:cNvGrpSpPr/>
              <p:nvPr/>
            </p:nvGrpSpPr>
            <p:grpSpPr>
              <a:xfrm>
                <a:off x="2791746" y="1465783"/>
                <a:ext cx="709591" cy="368183"/>
                <a:chOff x="3632013" y="2542399"/>
                <a:chExt cx="1037427" cy="538287"/>
              </a:xfrm>
            </p:grpSpPr>
            <p:pic>
              <p:nvPicPr>
                <p:cNvPr id="209" name="그림 208">
                  <a:extLst>
                    <a:ext uri="{FF2B5EF4-FFF2-40B4-BE49-F238E27FC236}">
                      <a16:creationId xmlns:a16="http://schemas.microsoft.com/office/drawing/2014/main" id="{31A11A64-F260-45E6-B1C1-9D3A6F2D6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2013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2746FFED-FA93-4AA4-96E7-CC69CB388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1370" y="2542399"/>
                  <a:ext cx="518713" cy="538287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4943C023-ED7A-480A-9299-45A30C355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0727" y="2542399"/>
                  <a:ext cx="518713" cy="538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7C48CB-33F8-4DA2-927C-E3621356BF8C}"/>
                </a:ext>
              </a:extLst>
            </p:cNvPr>
            <p:cNvGrpSpPr/>
            <p:nvPr/>
          </p:nvGrpSpPr>
          <p:grpSpPr>
            <a:xfrm>
              <a:off x="1013803" y="1422176"/>
              <a:ext cx="349543" cy="356480"/>
              <a:chOff x="1036330" y="1458024"/>
              <a:chExt cx="361467" cy="368640"/>
            </a:xfrm>
          </p:grpSpPr>
          <p:sp>
            <p:nvSpPr>
              <p:cNvPr id="153" name="사각형: 잘린 한쪽 모서리 152">
                <a:extLst>
                  <a:ext uri="{FF2B5EF4-FFF2-40B4-BE49-F238E27FC236}">
                    <a16:creationId xmlns:a16="http://schemas.microsoft.com/office/drawing/2014/main" id="{1C4FCA44-355F-45C1-A08E-442F25F48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id="{8328BC3E-41F5-4E33-B6B7-649761B05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663" y="1458024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AAF967-69A0-4F9F-B76A-C765F0A9C11F}"/>
                </a:ext>
              </a:extLst>
            </p:cNvPr>
            <p:cNvGrpSpPr/>
            <p:nvPr/>
          </p:nvGrpSpPr>
          <p:grpSpPr>
            <a:xfrm>
              <a:off x="1853038" y="1429114"/>
              <a:ext cx="349576" cy="369811"/>
              <a:chOff x="1904193" y="1465198"/>
              <a:chExt cx="361501" cy="382426"/>
            </a:xfrm>
          </p:grpSpPr>
          <p:sp>
            <p:nvSpPr>
              <p:cNvPr id="166" name="사각형: 잘린 한쪽 모서리 165">
                <a:extLst>
                  <a:ext uri="{FF2B5EF4-FFF2-40B4-BE49-F238E27FC236}">
                    <a16:creationId xmlns:a16="http://schemas.microsoft.com/office/drawing/2014/main" id="{3849BABF-3B2D-4193-9382-9D4A40336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1465198"/>
                <a:ext cx="361467" cy="361466"/>
              </a:xfrm>
              <a:prstGeom prst="snip1Rect">
                <a:avLst>
                  <a:gd name="adj" fmla="val 3126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D9B3B700-CDB0-497C-A18C-AD27B5CA5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894" y="1479432"/>
                <a:ext cx="354800" cy="36819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1AAC7F-3E32-4CC4-84CF-E59AEEE89DA5}"/>
                </a:ext>
              </a:extLst>
            </p:cNvPr>
            <p:cNvGrpSpPr/>
            <p:nvPr/>
          </p:nvGrpSpPr>
          <p:grpSpPr>
            <a:xfrm>
              <a:off x="1013803" y="689937"/>
              <a:ext cx="839235" cy="1089169"/>
              <a:chOff x="1036330" y="700807"/>
              <a:chExt cx="867863" cy="1126323"/>
            </a:xfrm>
          </p:grpSpPr>
          <p:sp>
            <p:nvSpPr>
              <p:cNvPr id="154" name="직각 삼각형 153">
                <a:extLst>
                  <a:ext uri="{FF2B5EF4-FFF2-40B4-BE49-F238E27FC236}">
                    <a16:creationId xmlns:a16="http://schemas.microsoft.com/office/drawing/2014/main" id="{C8BC78C2-A9CE-4886-8D1A-D45BDA543C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36330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5509DD-E5DF-42D7-9436-680E78BCF810}"/>
                  </a:ext>
                </a:extLst>
              </p:cNvPr>
              <p:cNvSpPr/>
              <p:nvPr/>
            </p:nvSpPr>
            <p:spPr>
              <a:xfrm>
                <a:off x="1036330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각 삼각형 155">
                <a:extLst>
                  <a:ext uri="{FF2B5EF4-FFF2-40B4-BE49-F238E27FC236}">
                    <a16:creationId xmlns:a16="http://schemas.microsoft.com/office/drawing/2014/main" id="{E5EB27DB-B480-477C-B1B0-1ED5D8FD4E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330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각 삼각형 156">
                <a:extLst>
                  <a:ext uri="{FF2B5EF4-FFF2-40B4-BE49-F238E27FC236}">
                    <a16:creationId xmlns:a16="http://schemas.microsoft.com/office/drawing/2014/main" id="{46281EB7-32DE-488E-974B-FA1F4738AE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36467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BF342E22-8F87-488E-A6B0-5D605816372B}"/>
                  </a:ext>
                </a:extLst>
              </p:cNvPr>
              <p:cNvSpPr/>
              <p:nvPr/>
            </p:nvSpPr>
            <p:spPr>
              <a:xfrm>
                <a:off x="1108623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각 삼각형 158">
                <a:extLst>
                  <a:ext uri="{FF2B5EF4-FFF2-40B4-BE49-F238E27FC236}">
                    <a16:creationId xmlns:a16="http://schemas.microsoft.com/office/drawing/2014/main" id="{0829325E-49E6-4A2D-BB56-53D2C20C3E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31490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각 삼각형 159">
                <a:extLst>
                  <a:ext uri="{FF2B5EF4-FFF2-40B4-BE49-F238E27FC236}">
                    <a16:creationId xmlns:a16="http://schemas.microsoft.com/office/drawing/2014/main" id="{E6B509BA-94A3-4AE0-BC08-162D4F3B677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31626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각 삼각형 160">
                <a:extLst>
                  <a:ext uri="{FF2B5EF4-FFF2-40B4-BE49-F238E27FC236}">
                    <a16:creationId xmlns:a16="http://schemas.microsoft.com/office/drawing/2014/main" id="{13C41508-8B56-4BC7-8C99-906B34D1D2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1763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각 삼각형 161">
                <a:extLst>
                  <a:ext uri="{FF2B5EF4-FFF2-40B4-BE49-F238E27FC236}">
                    <a16:creationId xmlns:a16="http://schemas.microsoft.com/office/drawing/2014/main" id="{5A022050-8059-4CA7-8619-F9A888479A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831763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각 삼각형 162">
                <a:extLst>
                  <a:ext uri="{FF2B5EF4-FFF2-40B4-BE49-F238E27FC236}">
                    <a16:creationId xmlns:a16="http://schemas.microsoft.com/office/drawing/2014/main" id="{7C5EE8EE-A505-4D20-9266-426424FE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25401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3DCBEE8-6CE9-4452-9C52-D45C0C9DB9E2}"/>
                  </a:ext>
                </a:extLst>
              </p:cNvPr>
              <p:cNvSpPr/>
              <p:nvPr/>
            </p:nvSpPr>
            <p:spPr>
              <a:xfrm>
                <a:off x="1831763" y="771456"/>
                <a:ext cx="72293" cy="983501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A34C17E0-6600-4DB1-BC11-CA1F92F0E53F}"/>
                  </a:ext>
                </a:extLst>
              </p:cNvPr>
              <p:cNvSpPr/>
              <p:nvPr/>
            </p:nvSpPr>
            <p:spPr>
              <a:xfrm>
                <a:off x="1397831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135D09-C81B-41B1-B291-F11CE4302BDA}"/>
                </a:ext>
              </a:extLst>
            </p:cNvPr>
            <p:cNvGrpSpPr/>
            <p:nvPr/>
          </p:nvGrpSpPr>
          <p:grpSpPr>
            <a:xfrm>
              <a:off x="1853038" y="689937"/>
              <a:ext cx="839234" cy="1089169"/>
              <a:chOff x="1904193" y="700807"/>
              <a:chExt cx="867862" cy="1126323"/>
            </a:xfrm>
          </p:grpSpPr>
          <p:sp>
            <p:nvSpPr>
              <p:cNvPr id="167" name="직각 삼각형 166">
                <a:extLst>
                  <a:ext uri="{FF2B5EF4-FFF2-40B4-BE49-F238E27FC236}">
                    <a16:creationId xmlns:a16="http://schemas.microsoft.com/office/drawing/2014/main" id="{9E37CEC3-E739-4FF4-9430-53F28F21B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904193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0E967728-0FF8-4137-9CB4-CAFFC2883FA9}"/>
                  </a:ext>
                </a:extLst>
              </p:cNvPr>
              <p:cNvSpPr/>
              <p:nvPr/>
            </p:nvSpPr>
            <p:spPr>
              <a:xfrm>
                <a:off x="1904193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각 삼각형 168">
                <a:extLst>
                  <a:ext uri="{FF2B5EF4-FFF2-40B4-BE49-F238E27FC236}">
                    <a16:creationId xmlns:a16="http://schemas.microsoft.com/office/drawing/2014/main" id="{F19DF0E0-A154-4555-808D-45BCDFAF0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4193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각 삼각형 169">
                <a:extLst>
                  <a:ext uri="{FF2B5EF4-FFF2-40B4-BE49-F238E27FC236}">
                    <a16:creationId xmlns:a16="http://schemas.microsoft.com/office/drawing/2014/main" id="{138465F2-4EAF-4E03-84AF-E2E94BEB2E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90432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118CF31-ABF7-4380-B549-6CE165A79312}"/>
                  </a:ext>
                </a:extLst>
              </p:cNvPr>
              <p:cNvSpPr/>
              <p:nvPr/>
            </p:nvSpPr>
            <p:spPr>
              <a:xfrm>
                <a:off x="1976486" y="700807"/>
                <a:ext cx="72266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각 삼각형 171">
                <a:extLst>
                  <a:ext uri="{FF2B5EF4-FFF2-40B4-BE49-F238E27FC236}">
                    <a16:creationId xmlns:a16="http://schemas.microsoft.com/office/drawing/2014/main" id="{91604745-2817-4068-BF2D-76AF5F3B22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699353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각 삼각형 172">
                <a:extLst>
                  <a:ext uri="{FF2B5EF4-FFF2-40B4-BE49-F238E27FC236}">
                    <a16:creationId xmlns:a16="http://schemas.microsoft.com/office/drawing/2014/main" id="{FD13612F-195B-4987-B2AA-AB933A059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99489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각 삼각형 173">
                <a:extLst>
                  <a:ext uri="{FF2B5EF4-FFF2-40B4-BE49-F238E27FC236}">
                    <a16:creationId xmlns:a16="http://schemas.microsoft.com/office/drawing/2014/main" id="{A51824C4-5C36-457A-B660-752C81AC9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9625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각 삼각형 174">
                <a:extLst>
                  <a:ext uri="{FF2B5EF4-FFF2-40B4-BE49-F238E27FC236}">
                    <a16:creationId xmlns:a16="http://schemas.microsoft.com/office/drawing/2014/main" id="{4257B558-A85E-4EED-A151-7BF7867DA0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699625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각 삼각형 175">
                <a:extLst>
                  <a:ext uri="{FF2B5EF4-FFF2-40B4-BE49-F238E27FC236}">
                    <a16:creationId xmlns:a16="http://schemas.microsoft.com/office/drawing/2014/main" id="{A5AD9C1E-B712-4B71-85B9-5752B1C31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193264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5AB6CE0-BDA5-4ACD-9F2C-C1C79089492F}"/>
                  </a:ext>
                </a:extLst>
              </p:cNvPr>
              <p:cNvSpPr/>
              <p:nvPr/>
            </p:nvSpPr>
            <p:spPr>
              <a:xfrm>
                <a:off x="2699625" y="771357"/>
                <a:ext cx="72293" cy="98359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4AED077-F73A-4C29-9312-070EEAAB28BF}"/>
                  </a:ext>
                </a:extLst>
              </p:cNvPr>
              <p:cNvSpPr/>
              <p:nvPr/>
            </p:nvSpPr>
            <p:spPr>
              <a:xfrm>
                <a:off x="2265694" y="1754700"/>
                <a:ext cx="433931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직각 삼각형 179">
              <a:extLst>
                <a:ext uri="{FF2B5EF4-FFF2-40B4-BE49-F238E27FC236}">
                  <a16:creationId xmlns:a16="http://schemas.microsoft.com/office/drawing/2014/main" id="{7221248F-E75A-4EFD-9664-1987A3C973D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2272" y="1429679"/>
              <a:ext cx="69908" cy="699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각 삼각형 184">
              <a:extLst>
                <a:ext uri="{FF2B5EF4-FFF2-40B4-BE49-F238E27FC236}">
                  <a16:creationId xmlns:a16="http://schemas.microsoft.com/office/drawing/2014/main" id="{216FF9FB-9ED9-4112-8B46-066FB5ABB5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39349" y="1709066"/>
              <a:ext cx="69908" cy="69908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03E9F4-C9FA-4000-BF63-16382B88FAE8}"/>
                </a:ext>
              </a:extLst>
            </p:cNvPr>
            <p:cNvGrpSpPr/>
            <p:nvPr/>
          </p:nvGrpSpPr>
          <p:grpSpPr>
            <a:xfrm>
              <a:off x="4247258" y="689937"/>
              <a:ext cx="2931148" cy="1089169"/>
              <a:chOff x="4380084" y="700807"/>
              <a:chExt cx="3031135" cy="1126323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3B92FEF-7D56-4D39-9325-65E54225B1A8}"/>
                  </a:ext>
                </a:extLst>
              </p:cNvPr>
              <p:cNvSpPr/>
              <p:nvPr/>
            </p:nvSpPr>
            <p:spPr>
              <a:xfrm>
                <a:off x="4452514" y="700807"/>
                <a:ext cx="2886412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각 삼각형 192">
                <a:extLst>
                  <a:ext uri="{FF2B5EF4-FFF2-40B4-BE49-F238E27FC236}">
                    <a16:creationId xmlns:a16="http://schemas.microsoft.com/office/drawing/2014/main" id="{53CAD0EF-2D99-479A-843E-8446B253D9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338652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각 삼각형 193">
                <a:extLst>
                  <a:ext uri="{FF2B5EF4-FFF2-40B4-BE49-F238E27FC236}">
                    <a16:creationId xmlns:a16="http://schemas.microsoft.com/office/drawing/2014/main" id="{3ADFCCC5-74C5-41B9-BB99-651B3E64E9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338243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5" name="직각 삼각형 194">
                <a:extLst>
                  <a:ext uri="{FF2B5EF4-FFF2-40B4-BE49-F238E27FC236}">
                    <a16:creationId xmlns:a16="http://schemas.microsoft.com/office/drawing/2014/main" id="{A42FCE27-93B0-4F24-B4CF-3294E8E73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810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각 삼각형 195">
                <a:extLst>
                  <a:ext uri="{FF2B5EF4-FFF2-40B4-BE49-F238E27FC236}">
                    <a16:creationId xmlns:a16="http://schemas.microsoft.com/office/drawing/2014/main" id="{DD0C3817-04D1-4AAB-AE57-5C782E31C0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38926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CCE211F-7333-41A8-A833-3AD7F7C0CC8C}"/>
                  </a:ext>
                </a:extLst>
              </p:cNvPr>
              <p:cNvSpPr/>
              <p:nvPr/>
            </p:nvSpPr>
            <p:spPr>
              <a:xfrm>
                <a:off x="7338926" y="772586"/>
                <a:ext cx="72293" cy="98178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각 삼각형 202">
                <a:extLst>
                  <a:ext uri="{FF2B5EF4-FFF2-40B4-BE49-F238E27FC236}">
                    <a16:creationId xmlns:a16="http://schemas.microsoft.com/office/drawing/2014/main" id="{99220185-8E2C-4170-8EF2-DA25152718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847807" y="1754700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직각 삼각형 198">
                <a:extLst>
                  <a:ext uri="{FF2B5EF4-FFF2-40B4-BE49-F238E27FC236}">
                    <a16:creationId xmlns:a16="http://schemas.microsoft.com/office/drawing/2014/main" id="{4688A148-BA16-4D58-9DA8-B64655DAA9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80084" y="1465783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453E3281-7E13-4FBD-BCA7-C3B041B85681}"/>
                  </a:ext>
                </a:extLst>
              </p:cNvPr>
              <p:cNvSpPr/>
              <p:nvPr/>
            </p:nvSpPr>
            <p:spPr>
              <a:xfrm>
                <a:off x="4380084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각 삼각형 200">
                <a:extLst>
                  <a:ext uri="{FF2B5EF4-FFF2-40B4-BE49-F238E27FC236}">
                    <a16:creationId xmlns:a16="http://schemas.microsoft.com/office/drawing/2014/main" id="{8EA76A9D-088D-4CEA-B634-85C8A40F3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084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각 삼각형 201">
                <a:extLst>
                  <a:ext uri="{FF2B5EF4-FFF2-40B4-BE49-F238E27FC236}">
                    <a16:creationId xmlns:a16="http://schemas.microsoft.com/office/drawing/2014/main" id="{C7BB8275-CBB6-4722-ADCA-1DAF7DD1A0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80221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DA349242-6FCC-4645-AE5C-AFEBC459B8E8}"/>
                  </a:ext>
                </a:extLst>
              </p:cNvPr>
              <p:cNvSpPr/>
              <p:nvPr/>
            </p:nvSpPr>
            <p:spPr>
              <a:xfrm>
                <a:off x="4919828" y="1754700"/>
                <a:ext cx="2419098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D93FCC-7998-4726-AD58-9799DEE3C541}"/>
                </a:ext>
              </a:extLst>
            </p:cNvPr>
            <p:cNvGrpSpPr/>
            <p:nvPr/>
          </p:nvGrpSpPr>
          <p:grpSpPr>
            <a:xfrm>
              <a:off x="2692272" y="689937"/>
              <a:ext cx="1554986" cy="1089037"/>
              <a:chOff x="2772055" y="700807"/>
              <a:chExt cx="1608029" cy="1126186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87B6E1F-AF9D-4D46-A4CB-60369C29F63A}"/>
                  </a:ext>
                </a:extLst>
              </p:cNvPr>
              <p:cNvSpPr/>
              <p:nvPr/>
            </p:nvSpPr>
            <p:spPr>
              <a:xfrm>
                <a:off x="2772055" y="771593"/>
                <a:ext cx="72293" cy="6941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각 삼각형 181">
                <a:extLst>
                  <a:ext uri="{FF2B5EF4-FFF2-40B4-BE49-F238E27FC236}">
                    <a16:creationId xmlns:a16="http://schemas.microsoft.com/office/drawing/2014/main" id="{19907972-7AED-465A-819D-17308CA99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2055" y="700807"/>
                <a:ext cx="72430" cy="72430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각 삼각형 182">
                <a:extLst>
                  <a:ext uri="{FF2B5EF4-FFF2-40B4-BE49-F238E27FC236}">
                    <a16:creationId xmlns:a16="http://schemas.microsoft.com/office/drawing/2014/main" id="{6B64CCFB-7A1D-4A26-A16C-D01766BD8E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2192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7A9A17D-B8D6-42A1-905E-405B2A7E329D}"/>
                  </a:ext>
                </a:extLst>
              </p:cNvPr>
              <p:cNvSpPr/>
              <p:nvPr/>
            </p:nvSpPr>
            <p:spPr>
              <a:xfrm>
                <a:off x="2844349" y="700807"/>
                <a:ext cx="1463441" cy="722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각 삼각형 185">
                <a:extLst>
                  <a:ext uri="{FF2B5EF4-FFF2-40B4-BE49-F238E27FC236}">
                    <a16:creationId xmlns:a16="http://schemas.microsoft.com/office/drawing/2014/main" id="{CD22DBBB-3377-4974-AC24-6055ED0135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07518" y="700807"/>
                <a:ext cx="72430" cy="7243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각 삼각형 186">
                <a:extLst>
                  <a:ext uri="{FF2B5EF4-FFF2-40B4-BE49-F238E27FC236}">
                    <a16:creationId xmlns:a16="http://schemas.microsoft.com/office/drawing/2014/main" id="{3208EE61-3DAE-4FB4-899D-A885E580AA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307108" y="700807"/>
                <a:ext cx="72293" cy="72293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직각 삼각형 187">
                <a:extLst>
                  <a:ext uri="{FF2B5EF4-FFF2-40B4-BE49-F238E27FC236}">
                    <a16:creationId xmlns:a16="http://schemas.microsoft.com/office/drawing/2014/main" id="{4E67745C-75DE-4417-AAC8-275D70031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6972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각 삼각형 188">
                <a:extLst>
                  <a:ext uri="{FF2B5EF4-FFF2-40B4-BE49-F238E27FC236}">
                    <a16:creationId xmlns:a16="http://schemas.microsoft.com/office/drawing/2014/main" id="{4B340188-B9BE-4850-9741-5C5340B0DD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07791" y="1754700"/>
                <a:ext cx="72293" cy="7229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583ECAF-5E39-4A07-BC6E-4AF0DAC6731F}"/>
                  </a:ext>
                </a:extLst>
              </p:cNvPr>
              <p:cNvSpPr/>
              <p:nvPr/>
            </p:nvSpPr>
            <p:spPr>
              <a:xfrm>
                <a:off x="4307791" y="769140"/>
                <a:ext cx="72293" cy="98581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7D1811FE-C3DD-41D5-AD60-930D0E8FA240}"/>
                  </a:ext>
                </a:extLst>
              </p:cNvPr>
              <p:cNvSpPr/>
              <p:nvPr/>
            </p:nvSpPr>
            <p:spPr>
              <a:xfrm>
                <a:off x="3512849" y="1754700"/>
                <a:ext cx="794259" cy="7229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2F3B974-3EDD-43C8-9D75-ED628A0643AD}"/>
                </a:ext>
              </a:extLst>
            </p:cNvPr>
            <p:cNvSpPr/>
            <p:nvPr/>
          </p:nvSpPr>
          <p:spPr>
            <a:xfrm>
              <a:off x="1012829" y="2075517"/>
              <a:ext cx="6163678" cy="2525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B220BB2F-25B4-4954-B45D-02BED57C16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145425"/>
              <a:ext cx="6054577" cy="785089"/>
              <a:chOff x="1077816" y="1942725"/>
              <a:chExt cx="4251589" cy="551298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AABFFE3E-79FA-45F7-B340-36DD6DF16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42E5BCD7-36E9-4ADB-AB0E-E78D5F316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0" name="그림 269">
                <a:extLst>
                  <a:ext uri="{FF2B5EF4-FFF2-40B4-BE49-F238E27FC236}">
                    <a16:creationId xmlns:a16="http://schemas.microsoft.com/office/drawing/2014/main" id="{F84C6EC2-8B17-4CE1-9A8D-9F41A9A3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840AC9CD-8B98-4CB1-A79C-3EAD6D11B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2" name="그림 271">
                <a:extLst>
                  <a:ext uri="{FF2B5EF4-FFF2-40B4-BE49-F238E27FC236}">
                    <a16:creationId xmlns:a16="http://schemas.microsoft.com/office/drawing/2014/main" id="{8C41F74B-2586-4897-B7D2-44BC72F51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171B9E45-5024-4992-A7E1-2BD6B9BAD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940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8" name="그림 277">
                <a:extLst>
                  <a:ext uri="{FF2B5EF4-FFF2-40B4-BE49-F238E27FC236}">
                    <a16:creationId xmlns:a16="http://schemas.microsoft.com/office/drawing/2014/main" id="{7D68AA44-7089-4745-AB84-ABFD3AE1D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125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5" name="그림 284">
                <a:extLst>
                  <a:ext uri="{FF2B5EF4-FFF2-40B4-BE49-F238E27FC236}">
                    <a16:creationId xmlns:a16="http://schemas.microsoft.com/office/drawing/2014/main" id="{5DD0941F-C30A-4CE0-866B-CFEC4AEC4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819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26D76DF3-270A-4049-BD64-2044A7612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558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5" name="그림 294">
                <a:extLst>
                  <a:ext uri="{FF2B5EF4-FFF2-40B4-BE49-F238E27FC236}">
                    <a16:creationId xmlns:a16="http://schemas.microsoft.com/office/drawing/2014/main" id="{DDA572BB-28BD-490F-B509-42970028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96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35F2587-2567-40CA-8BB9-2F3C404CF9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379" y="2974139"/>
              <a:ext cx="3004795" cy="785089"/>
              <a:chOff x="1077816" y="1942725"/>
              <a:chExt cx="2109999" cy="551298"/>
            </a:xfrm>
          </p:grpSpPr>
          <p:pic>
            <p:nvPicPr>
              <p:cNvPr id="297" name="그림 296">
                <a:extLst>
                  <a:ext uri="{FF2B5EF4-FFF2-40B4-BE49-F238E27FC236}">
                    <a16:creationId xmlns:a16="http://schemas.microsoft.com/office/drawing/2014/main" id="{E9C6E373-FC56-4A4D-A0A8-9FFE7FD1A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16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95D0DFDD-99E7-4DEB-BBF6-36CC4D844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9664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9" name="그림 298">
                <a:extLst>
                  <a:ext uri="{FF2B5EF4-FFF2-40B4-BE49-F238E27FC236}">
                    <a16:creationId xmlns:a16="http://schemas.microsoft.com/office/drawing/2014/main" id="{786BD42B-F9DE-4FB1-B051-BC7F3105D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6609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0" name="그림 299">
                <a:extLst>
                  <a:ext uri="{FF2B5EF4-FFF2-40B4-BE49-F238E27FC236}">
                    <a16:creationId xmlns:a16="http://schemas.microsoft.com/office/drawing/2014/main" id="{4BD8EC92-9FB9-4013-A843-737F12604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3992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1" name="그림 300">
                <a:extLst>
                  <a:ext uri="{FF2B5EF4-FFF2-40B4-BE49-F238E27FC236}">
                    <a16:creationId xmlns:a16="http://schemas.microsoft.com/office/drawing/2014/main" id="{58BC31BC-DF6C-4B74-9D03-BEEAA585D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375" y="1942725"/>
                <a:ext cx="396440" cy="551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31" name="사각형: 잘린 한쪽 모서리 330">
              <a:extLst>
                <a:ext uri="{FF2B5EF4-FFF2-40B4-BE49-F238E27FC236}">
                  <a16:creationId xmlns:a16="http://schemas.microsoft.com/office/drawing/2014/main" id="{40A93F33-65D6-4072-BAE0-DF4C2B640D71}"/>
                </a:ext>
              </a:extLst>
            </p:cNvPr>
            <p:cNvSpPr/>
            <p:nvPr/>
          </p:nvSpPr>
          <p:spPr>
            <a:xfrm flipV="1">
              <a:off x="1017654" y="1799251"/>
              <a:ext cx="1374915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726374D-67D5-4362-B2C7-7CA60D4F5B8B}"/>
                </a:ext>
              </a:extLst>
            </p:cNvPr>
            <p:cNvSpPr txBox="1"/>
            <p:nvPr/>
          </p:nvSpPr>
          <p:spPr>
            <a:xfrm>
              <a:off x="1017653" y="1799251"/>
              <a:ext cx="1265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</a:rPr>
                <a:t>01.</a:t>
              </a:r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 부대 기물 설정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258ED04B-F4C0-4BC0-B2EB-4255D3B29727}"/>
                </a:ext>
              </a:extLst>
            </p:cNvPr>
            <p:cNvSpPr/>
            <p:nvPr/>
          </p:nvSpPr>
          <p:spPr>
            <a:xfrm>
              <a:off x="2501674" y="1834499"/>
              <a:ext cx="241113" cy="175832"/>
            </a:xfrm>
            <a:prstGeom prst="rightArrow">
              <a:avLst>
                <a:gd name="adj1" fmla="val 100000"/>
                <a:gd name="adj2" fmla="val 10778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3" name="그림 332">
              <a:extLst>
                <a:ext uri="{FF2B5EF4-FFF2-40B4-BE49-F238E27FC236}">
                  <a16:creationId xmlns:a16="http://schemas.microsoft.com/office/drawing/2014/main" id="{730B38AA-DB1C-4B78-84B4-DB0F0B50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3225" y="460889"/>
              <a:ext cx="425181" cy="21083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27B92EA2-3CFA-4C63-A176-0400F42DC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2772"/>
            <a:stretch/>
          </p:blipFill>
          <p:spPr>
            <a:xfrm>
              <a:off x="7628528" y="671722"/>
              <a:ext cx="2240127" cy="3925632"/>
            </a:xfrm>
            <a:prstGeom prst="rect">
              <a:avLst/>
            </a:prstGeom>
          </p:spPr>
        </p:pic>
      </p:grp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AEBCF99-30B3-41F8-924F-27DF10872AA9}"/>
              </a:ext>
            </a:extLst>
          </p:cNvPr>
          <p:cNvSpPr/>
          <p:nvPr/>
        </p:nvSpPr>
        <p:spPr>
          <a:xfrm>
            <a:off x="119666" y="5790190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8075C8-3D77-4D87-9EFC-A4DA5D77FB3D}"/>
              </a:ext>
            </a:extLst>
          </p:cNvPr>
          <p:cNvSpPr txBox="1"/>
          <p:nvPr/>
        </p:nvSpPr>
        <p:spPr>
          <a:xfrm>
            <a:off x="181212" y="5922135"/>
            <a:ext cx="344029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7402CA-2B5F-4185-B226-BA5586882523}"/>
              </a:ext>
            </a:extLst>
          </p:cNvPr>
          <p:cNvSpPr/>
          <p:nvPr/>
        </p:nvSpPr>
        <p:spPr>
          <a:xfrm>
            <a:off x="1278062" y="6252025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7880BE85-7B0E-4207-A0C2-9AA8A9D5E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9897" y="1944159"/>
            <a:ext cx="3572566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이벤트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05C54D-7BC0-02AA-EC5C-3DA837E9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3074"/>
              </p:ext>
            </p:extLst>
          </p:nvPr>
        </p:nvGraphicFramePr>
        <p:xfrm>
          <a:off x="1360963" y="4988794"/>
          <a:ext cx="94700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749030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비교적 눈에 띄지 않는 초록색을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다른 고유 구성 요소가 없고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효과가 단일 대상에게 효과를 적용하거나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피아식별이 없지만 광범위하고 약한 효과를 가지게 기획하였다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675EEC-7D24-762D-8398-DD1285A038F1}"/>
              </a:ext>
            </a:extLst>
          </p:cNvPr>
          <p:cNvGrpSpPr>
            <a:grpSpLocks noChangeAspect="1"/>
          </p:cNvGrpSpPr>
          <p:nvPr/>
        </p:nvGrpSpPr>
        <p:grpSpPr>
          <a:xfrm>
            <a:off x="3214257" y="1439863"/>
            <a:ext cx="5763484" cy="3179127"/>
            <a:chOff x="3093460" y="1791108"/>
            <a:chExt cx="6050466" cy="3327598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F8E733B-F141-0C86-1BE7-F62AA2D0F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3259E8-8D90-4427-9201-1E2E39187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444988"/>
            <a:ext cx="1179544" cy="785089"/>
            <a:chOff x="1077816" y="1942725"/>
            <a:chExt cx="828288" cy="551298"/>
          </a:xfrm>
          <a:effectLst/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659"/>
              </p:ext>
            </p:extLst>
          </p:nvPr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4704" y="4768756"/>
            <a:ext cx="1274174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AABFFE3E-79FA-45F7-B340-36DD6DF16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379" y="2444988"/>
            <a:ext cx="564560" cy="78508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42E5BCD7-36E9-4ADB-AB0E-E78D5F316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363" y="2444988"/>
            <a:ext cx="564560" cy="78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graphicFrame>
        <p:nvGraphicFramePr>
          <p:cNvPr id="119" name="표 68">
            <a:extLst>
              <a:ext uri="{FF2B5EF4-FFF2-40B4-BE49-F238E27FC236}">
                <a16:creationId xmlns:a16="http://schemas.microsoft.com/office/drawing/2014/main" id="{F709F20E-8212-458A-ABD7-09D10A7F9B62}"/>
              </a:ext>
            </a:extLst>
          </p:cNvPr>
          <p:cNvGraphicFramePr>
            <a:graphicFrameLocks noGrp="1"/>
          </p:cNvGraphicFramePr>
          <p:nvPr/>
        </p:nvGraphicFramePr>
        <p:xfrm>
          <a:off x="1068682" y="2147055"/>
          <a:ext cx="6051971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97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120" name="그림 119">
            <a:extLst>
              <a:ext uri="{FF2B5EF4-FFF2-40B4-BE49-F238E27FC236}">
                <a16:creationId xmlns:a16="http://schemas.microsoft.com/office/drawing/2014/main" id="{2DEF517E-AD65-4067-958C-E4B7D8D532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  <p:sp>
        <p:nvSpPr>
          <p:cNvPr id="107" name="사각형: 잘린 한쪽 모서리 106">
            <a:extLst>
              <a:ext uri="{FF2B5EF4-FFF2-40B4-BE49-F238E27FC236}">
                <a16:creationId xmlns:a16="http://schemas.microsoft.com/office/drawing/2014/main" id="{92335821-10BC-4A87-9D51-BC148F54B540}"/>
              </a:ext>
            </a:extLst>
          </p:cNvPr>
          <p:cNvSpPr/>
          <p:nvPr/>
        </p:nvSpPr>
        <p:spPr>
          <a:xfrm>
            <a:off x="1138659" y="5027035"/>
            <a:ext cx="3563384" cy="75574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78617F5-90D8-44DA-ADE0-8A420BAC6606}"/>
              </a:ext>
            </a:extLst>
          </p:cNvPr>
          <p:cNvSpPr txBox="1"/>
          <p:nvPr/>
        </p:nvSpPr>
        <p:spPr>
          <a:xfrm>
            <a:off x="1200205" y="5082036"/>
            <a:ext cx="34402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배치 설정을 저장하기 위해서는</a:t>
            </a:r>
            <a:endParaRPr lang="en-US" altLang="ko-KR" sz="1000" dirty="0"/>
          </a:p>
          <a:p>
            <a:pPr algn="ctr"/>
            <a:r>
              <a:rPr lang="ko-KR" altLang="en-US" sz="1000" dirty="0"/>
              <a:t>최소한 </a:t>
            </a:r>
            <a:r>
              <a:rPr lang="ko-KR" altLang="en-US" sz="1000" b="1" dirty="0"/>
              <a:t>킹 클래스 기물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개</a:t>
            </a:r>
            <a:r>
              <a:rPr lang="ko-KR" altLang="en-US" sz="1000" dirty="0"/>
              <a:t>가 </a:t>
            </a:r>
            <a:r>
              <a:rPr lang="ko-KR" altLang="en-US" sz="1000" b="1" dirty="0"/>
              <a:t>부대</a:t>
            </a:r>
            <a:r>
              <a:rPr lang="ko-KR" altLang="en-US" sz="1000" dirty="0"/>
              <a:t>에 배치 되어야합니다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9A4966-F0D9-49B1-86AB-C89C116DB9A5}"/>
              </a:ext>
            </a:extLst>
          </p:cNvPr>
          <p:cNvSpPr/>
          <p:nvPr/>
        </p:nvSpPr>
        <p:spPr>
          <a:xfrm>
            <a:off x="2297055" y="5488870"/>
            <a:ext cx="1246589" cy="2510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69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2F3B974-3EDD-43C8-9D75-ED628A0643AD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220BB2F-25B4-4954-B45D-02BED57C16E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145425"/>
            <a:ext cx="6054577" cy="785089"/>
            <a:chOff x="1077816" y="1942725"/>
            <a:chExt cx="4251589" cy="551298"/>
          </a:xfrm>
        </p:grpSpPr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ABFFE3E-79FA-45F7-B340-36DD6DF1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42E5BCD7-36E9-4ADB-AB0E-E78D5F31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F84C6EC2-8B17-4CE1-9A8D-9F41A9A3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840AC9CD-8B98-4CB1-A79C-3EAD6D11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8C41F74B-2586-4897-B7D2-44BC72F5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71B9E45-5024-4992-A7E1-2BD6B9BA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940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7D68AA44-7089-4745-AB84-ABFD3AE1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125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5DD0941F-C30A-4CE0-866B-CFEC4AEC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819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26D76DF3-270A-4049-BD64-2044A761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558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DDA572BB-28BD-490F-B509-4297002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296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35F2587-2567-40CA-8BB9-2F3C404CF9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79" y="2974139"/>
            <a:ext cx="3004795" cy="785089"/>
            <a:chOff x="1077816" y="1942725"/>
            <a:chExt cx="2109999" cy="551298"/>
          </a:xfrm>
        </p:grpSpPr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E9C6E373-FC56-4A4D-A0A8-9FFE7FD1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816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95D0DFDD-99E7-4DEB-BBF6-36CC4D8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9664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786BD42B-F9DE-4FB1-B051-BC7F310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609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4BD8EC92-9FB9-4013-A843-737F1260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63992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58BC31BC-DF6C-4B74-9D03-BEEAA585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91375" y="1942725"/>
              <a:ext cx="396440" cy="5512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8F1D44-4F9B-4CDF-AE68-98D5FD88499F}"/>
              </a:ext>
            </a:extLst>
          </p:cNvPr>
          <p:cNvGrpSpPr/>
          <p:nvPr/>
        </p:nvGrpSpPr>
        <p:grpSpPr>
          <a:xfrm>
            <a:off x="7346065" y="5380651"/>
            <a:ext cx="1146833" cy="246224"/>
            <a:chOff x="2835606" y="1799251"/>
            <a:chExt cx="1146833" cy="246224"/>
          </a:xfrm>
        </p:grpSpPr>
        <p:sp>
          <p:nvSpPr>
            <p:cNvPr id="329" name="사각형: 잘린 한쪽 모서리 328">
              <a:extLst>
                <a:ext uri="{FF2B5EF4-FFF2-40B4-BE49-F238E27FC236}">
                  <a16:creationId xmlns:a16="http://schemas.microsoft.com/office/drawing/2014/main" id="{9FF81878-45A3-42B0-8314-49DEC705D342}"/>
                </a:ext>
              </a:extLst>
            </p:cNvPr>
            <p:cNvSpPr/>
            <p:nvPr/>
          </p:nvSpPr>
          <p:spPr>
            <a:xfrm rot="10800000" flipV="1">
              <a:off x="2835606" y="1799251"/>
              <a:ext cx="1146833" cy="246224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49BD3C9-B025-48A0-BA6E-E97B78B2A561}"/>
                </a:ext>
              </a:extLst>
            </p:cNvPr>
            <p:cNvSpPr txBox="1"/>
            <p:nvPr/>
          </p:nvSpPr>
          <p:spPr>
            <a:xfrm>
              <a:off x="2944659" y="1799251"/>
              <a:ext cx="1037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>
                      <a:lumMod val="95000"/>
                    </a:schemeClr>
                  </a:solidFill>
                </a:rPr>
                <a:t>기물 배치 설정</a:t>
              </a:r>
            </a:p>
          </p:txBody>
        </p:sp>
      </p:grpSp>
      <p:sp>
        <p:nvSpPr>
          <p:cNvPr id="331" name="사각형: 잘린 한쪽 모서리 330">
            <a:extLst>
              <a:ext uri="{FF2B5EF4-FFF2-40B4-BE49-F238E27FC236}">
                <a16:creationId xmlns:a16="http://schemas.microsoft.com/office/drawing/2014/main" id="{40A93F33-65D6-4072-BAE0-DF4C2B640D71}"/>
              </a:ext>
            </a:extLst>
          </p:cNvPr>
          <p:cNvSpPr/>
          <p:nvPr/>
        </p:nvSpPr>
        <p:spPr>
          <a:xfrm flipV="1">
            <a:off x="1017654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726374D-67D5-4362-B2C7-7CA60D4F5B8B}"/>
              </a:ext>
            </a:extLst>
          </p:cNvPr>
          <p:cNvSpPr txBox="1"/>
          <p:nvPr/>
        </p:nvSpPr>
        <p:spPr>
          <a:xfrm>
            <a:off x="1017653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01.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부대 기물 설정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>
            <a:off x="2501674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27B92EA2-3CFA-4C63-A176-0400F42DCA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CF5B28B-7CA2-47E2-8EC7-7467F0503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81" y="689476"/>
            <a:ext cx="836672" cy="1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2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390C14-3BB0-46BE-B832-2DF626009EB8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2" name="사각형: 잘린 한쪽 모서리 221">
              <a:extLst>
                <a:ext uri="{FF2B5EF4-FFF2-40B4-BE49-F238E27FC236}">
                  <a16:creationId xmlns:a16="http://schemas.microsoft.com/office/drawing/2014/main" id="{18013F07-92F6-45BF-8A42-93E166812DD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1F27EA-C323-413E-98FB-9F7481ABE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25" name="사각형: 잘린 대각선 방향 모서리 224">
                <a:extLst>
                  <a:ext uri="{FF2B5EF4-FFF2-40B4-BE49-F238E27FC236}">
                    <a16:creationId xmlns:a16="http://schemas.microsoft.com/office/drawing/2014/main" id="{7730723A-06C0-4A35-BEBE-F63035857466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6" name="그림 225">
                <a:extLst>
                  <a:ext uri="{FF2B5EF4-FFF2-40B4-BE49-F238E27FC236}">
                    <a16:creationId xmlns:a16="http://schemas.microsoft.com/office/drawing/2014/main" id="{05B5A54D-19AA-467C-961F-1E9E4258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13F5DB5-CB61-4579-8DD9-884CF4F81642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D90E33-A313-4226-BF2F-2423BBBE226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708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519AD94E-A1AE-45FE-90E1-6837A89E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27E1E4-514F-44E6-B630-7161E847238A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080827" y="2148803"/>
            <a:chExt cx="952212" cy="811870"/>
          </a:xfrm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86433D-A234-4E09-B6D4-A3A193A2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07418E0-9E97-444C-863A-0C0B6C2EC8C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1080827" y="2148803"/>
            <a:chExt cx="952212" cy="811870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9415338-1A9C-43D9-8C00-F6E6F136A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2D5EA7C9-912B-452D-B205-4819FC9CEFF5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1080827" y="2148803"/>
            <a:chExt cx="952212" cy="811870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7E3944B-A08B-481E-BFF0-F02075C43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216FE4B-36CA-44BA-B1DF-9BAC65737980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1080827" y="2148803"/>
            <a:chExt cx="952212" cy="811870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5D5696-4FD6-4ACB-9C9B-F8332CF78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49DEBA1-2AFA-4E26-898D-CAF0F6284B17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080827" y="2148803"/>
            <a:chExt cx="952212" cy="811870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CC46452-C003-4DEA-B005-03C2C7B39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851B7C6-2382-4B2A-95BF-680CBDB38D6D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1080827" y="2148803"/>
            <a:chExt cx="952212" cy="811870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962F5CD-89C0-46D1-B3B6-324D8FF22D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2F7F02D-5FED-483E-9348-BA60E57A9D2D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1080827" y="2148803"/>
            <a:chExt cx="952212" cy="811870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F5F176C-E600-4A07-81C5-FB152E4E6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8BBECD5-5C27-48D9-8BD2-689C54178A3C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1080827" y="2148803"/>
            <a:chExt cx="952212" cy="811870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80827" y="2155740"/>
              <a:ext cx="349543" cy="34954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221" y="2148803"/>
              <a:ext cx="583818" cy="8118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663B1D5-EDE3-43BC-8165-2D457C8BA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5339" y="2758866"/>
              <a:ext cx="201807" cy="201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9" name="그림 288">
            <a:extLst>
              <a:ext uri="{FF2B5EF4-FFF2-40B4-BE49-F238E27FC236}">
                <a16:creationId xmlns:a16="http://schemas.microsoft.com/office/drawing/2014/main" id="{7AE3B3AD-D20D-451A-99F8-8D65E6A8D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3" y="3463468"/>
            <a:ext cx="367722" cy="381600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8017B14D-BB23-471D-8149-EAF265A68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2" y="2237272"/>
            <a:ext cx="367723" cy="381600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DCB0AB0-036E-4770-89CF-17A74EAC1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0" y="2234442"/>
            <a:ext cx="367723" cy="381600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E253C7AF-9165-40B6-A928-2DA1AAF5E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234946"/>
            <a:ext cx="367234" cy="38109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12738C88-4403-4B9D-9646-824F2EE209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3" y="2237272"/>
            <a:ext cx="367719" cy="381600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D2294E07-B8A7-4522-91D2-22C502DF8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0" y="3463468"/>
            <a:ext cx="367722" cy="381600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2C30938-059F-4F2D-83CC-3159D2E8A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3463468"/>
            <a:ext cx="367722" cy="381600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E407896-4A84-4109-BD79-CCCD2D3A2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0" y="3463468"/>
            <a:ext cx="367722" cy="381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B95F706-B2E3-4EDC-A375-7E517B435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sp>
        <p:nvSpPr>
          <p:cNvPr id="222" name="사각형: 잘린 한쪽 모서리 221">
            <a:extLst>
              <a:ext uri="{FF2B5EF4-FFF2-40B4-BE49-F238E27FC236}">
                <a16:creationId xmlns:a16="http://schemas.microsoft.com/office/drawing/2014/main" id="{18013F07-92F6-45BF-8A42-93E166812DDC}"/>
              </a:ext>
            </a:extLst>
          </p:cNvPr>
          <p:cNvSpPr/>
          <p:nvPr/>
        </p:nvSpPr>
        <p:spPr>
          <a:xfrm rot="10800000" flipV="1">
            <a:off x="2813800" y="1799251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41F27EA-C323-413E-98FB-9F7481ABE871}"/>
              </a:ext>
            </a:extLst>
          </p:cNvPr>
          <p:cNvGrpSpPr>
            <a:grpSpLocks noChangeAspect="1"/>
          </p:cNvGrpSpPr>
          <p:nvPr/>
        </p:nvGrpSpPr>
        <p:grpSpPr>
          <a:xfrm>
            <a:off x="4011522" y="1878296"/>
            <a:ext cx="166291" cy="164628"/>
            <a:chOff x="5421630" y="2786546"/>
            <a:chExt cx="1348740" cy="1284908"/>
          </a:xfrm>
        </p:grpSpPr>
        <p:sp>
          <p:nvSpPr>
            <p:cNvPr id="225" name="사각형: 잘린 대각선 방향 모서리 224">
              <a:extLst>
                <a:ext uri="{FF2B5EF4-FFF2-40B4-BE49-F238E27FC236}">
                  <a16:creationId xmlns:a16="http://schemas.microsoft.com/office/drawing/2014/main" id="{7730723A-06C0-4A35-BEBE-F63035857466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05B5A54D-19AA-467C-961F-1E9E4258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F5DB5-CB61-4579-8DD9-884CF4F81642}"/>
              </a:ext>
            </a:extLst>
          </p:cNvPr>
          <p:cNvSpPr txBox="1"/>
          <p:nvPr/>
        </p:nvSpPr>
        <p:spPr>
          <a:xfrm>
            <a:off x="2813799" y="1799251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BD90E33-A313-4226-BF2F-2423BBBE2260}"/>
              </a:ext>
            </a:extLst>
          </p:cNvPr>
          <p:cNvSpPr txBox="1"/>
          <p:nvPr/>
        </p:nvSpPr>
        <p:spPr>
          <a:xfrm>
            <a:off x="3676650" y="1799251"/>
            <a:ext cx="3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▲</a:t>
            </a:r>
            <a:endParaRPr lang="en-US" altLang="ko-KR" sz="1000" dirty="0"/>
          </a:p>
        </p:txBody>
      </p:sp>
      <p:sp>
        <p:nvSpPr>
          <p:cNvPr id="152" name="사각형: 잘린 한쪽 모서리 151">
            <a:extLst>
              <a:ext uri="{FF2B5EF4-FFF2-40B4-BE49-F238E27FC236}">
                <a16:creationId xmlns:a16="http://schemas.microsoft.com/office/drawing/2014/main" id="{B84791F1-031D-47DD-8CDE-EE7D878E9FE4}"/>
              </a:ext>
            </a:extLst>
          </p:cNvPr>
          <p:cNvSpPr/>
          <p:nvPr/>
        </p:nvSpPr>
        <p:spPr>
          <a:xfrm rot="10800000" flipV="1">
            <a:off x="2813800" y="2041400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40133AD-603E-4865-9B29-B47F760EBFAA}"/>
              </a:ext>
            </a:extLst>
          </p:cNvPr>
          <p:cNvSpPr txBox="1"/>
          <p:nvPr/>
        </p:nvSpPr>
        <p:spPr>
          <a:xfrm>
            <a:off x="2813799" y="2041400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8" name="사각형: 잘린 한쪽 모서리 217">
            <a:extLst>
              <a:ext uri="{FF2B5EF4-FFF2-40B4-BE49-F238E27FC236}">
                <a16:creationId xmlns:a16="http://schemas.microsoft.com/office/drawing/2014/main" id="{F0CA37C7-382D-4C0F-9013-966313C571D7}"/>
              </a:ext>
            </a:extLst>
          </p:cNvPr>
          <p:cNvSpPr/>
          <p:nvPr/>
        </p:nvSpPr>
        <p:spPr>
          <a:xfrm rot="10800000" flipV="1">
            <a:off x="2813800" y="2280204"/>
            <a:ext cx="1167394" cy="246224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44A5CD9-A5A2-4620-B877-CFA95B8DE390}"/>
              </a:ext>
            </a:extLst>
          </p:cNvPr>
          <p:cNvSpPr txBox="1"/>
          <p:nvPr/>
        </p:nvSpPr>
        <p:spPr>
          <a:xfrm>
            <a:off x="2813799" y="2280204"/>
            <a:ext cx="635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배치 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4699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C624950A-0974-41C4-9C82-884FBACA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7628528" y="629102"/>
            <a:ext cx="2218621" cy="39276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405" name="그림 404">
            <a:extLst>
              <a:ext uri="{FF2B5EF4-FFF2-40B4-BE49-F238E27FC236}">
                <a16:creationId xmlns:a16="http://schemas.microsoft.com/office/drawing/2014/main" id="{8D3E9B89-9CAD-4763-8C9A-BB5D08C54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0E596A6-C5DC-4028-81C8-80F65A6CEBF2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417" name="사각형: 잘린 한쪽 모서리 416">
              <a:extLst>
                <a:ext uri="{FF2B5EF4-FFF2-40B4-BE49-F238E27FC236}">
                  <a16:creationId xmlns:a16="http://schemas.microsoft.com/office/drawing/2014/main" id="{09A75752-54F0-4D90-B98D-55D985F2DEB6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7D2283E4-34EC-488E-B3C2-92E94B7BD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421" name="사각형: 잘린 대각선 방향 모서리 420">
                <a:extLst>
                  <a:ext uri="{FF2B5EF4-FFF2-40B4-BE49-F238E27FC236}">
                    <a16:creationId xmlns:a16="http://schemas.microsoft.com/office/drawing/2014/main" id="{1C5E7640-C201-4136-BE68-3F9B355EA3E9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2" name="그림 421">
                <a:extLst>
                  <a:ext uri="{FF2B5EF4-FFF2-40B4-BE49-F238E27FC236}">
                    <a16:creationId xmlns:a16="http://schemas.microsoft.com/office/drawing/2014/main" id="{F34ACD34-EA7B-4781-9FA6-9EFB19F0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2CA36BD4-D264-429C-AA07-E6867B6C3FED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0A8D9C33-4B74-4676-AAA7-645A693F1ACA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54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F6A656C-D766-4522-A0F3-2A363CAC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7628528" y="671722"/>
            <a:ext cx="2240127" cy="392563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E1E996C-A80D-4BBF-8A60-65322AA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9" y="2746353"/>
            <a:ext cx="304189" cy="42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75E61D-76CF-40E3-878A-413EFAF27797}"/>
              </a:ext>
            </a:extLst>
          </p:cNvPr>
          <p:cNvGrpSpPr/>
          <p:nvPr/>
        </p:nvGrpSpPr>
        <p:grpSpPr>
          <a:xfrm>
            <a:off x="907231" y="382881"/>
            <a:ext cx="1320060" cy="246224"/>
            <a:chOff x="1404228" y="64118"/>
            <a:chExt cx="1320060" cy="246224"/>
          </a:xfrm>
        </p:grpSpPr>
        <p:sp>
          <p:nvSpPr>
            <p:cNvPr id="61" name="사각형: 잘린 한쪽 모서리 60">
              <a:extLst>
                <a:ext uri="{FF2B5EF4-FFF2-40B4-BE49-F238E27FC236}">
                  <a16:creationId xmlns:a16="http://schemas.microsoft.com/office/drawing/2014/main" id="{0BFFC14C-A529-4C26-BFC3-967609900329}"/>
                </a:ext>
              </a:extLst>
            </p:cNvPr>
            <p:cNvSpPr/>
            <p:nvPr/>
          </p:nvSpPr>
          <p:spPr>
            <a:xfrm>
              <a:off x="1404228" y="64118"/>
              <a:ext cx="1320060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DF41B4-BB14-414D-91D9-719BAABE72AA}"/>
                </a:ext>
              </a:extLst>
            </p:cNvPr>
            <p:cNvSpPr txBox="1"/>
            <p:nvPr/>
          </p:nvSpPr>
          <p:spPr>
            <a:xfrm>
              <a:off x="1404228" y="64118"/>
              <a:ext cx="6024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BBF052-684C-47C2-ADE3-C896A1F40B49}"/>
              </a:ext>
            </a:extLst>
          </p:cNvPr>
          <p:cNvGrpSpPr>
            <a:grpSpLocks noChangeAspect="1"/>
          </p:cNvGrpSpPr>
          <p:nvPr/>
        </p:nvGrpSpPr>
        <p:grpSpPr>
          <a:xfrm>
            <a:off x="2274527" y="466202"/>
            <a:ext cx="166291" cy="164628"/>
            <a:chOff x="5421630" y="2786546"/>
            <a:chExt cx="1348740" cy="1284908"/>
          </a:xfrm>
        </p:grpSpPr>
        <p:sp>
          <p:nvSpPr>
            <p:cNvPr id="68" name="사각형: 잘린 대각선 방향 모서리 67">
              <a:extLst>
                <a:ext uri="{FF2B5EF4-FFF2-40B4-BE49-F238E27FC236}">
                  <a16:creationId xmlns:a16="http://schemas.microsoft.com/office/drawing/2014/main" id="{1603900B-B15D-4B4A-839B-4767A0F82A1D}"/>
                </a:ext>
              </a:extLst>
            </p:cNvPr>
            <p:cNvSpPr/>
            <p:nvPr/>
          </p:nvSpPr>
          <p:spPr>
            <a:xfrm>
              <a:off x="5421630" y="2786546"/>
              <a:ext cx="1348740" cy="128490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21B78F2-09F7-443A-A23F-4D0ED95E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0323" y="2992317"/>
              <a:ext cx="871354" cy="873366"/>
            </a:xfrm>
            <a:prstGeom prst="rect">
              <a:avLst/>
            </a:prstGeom>
          </p:spPr>
        </p:pic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5FF3D3-A5A4-409C-8468-F9FBB53095E6}"/>
              </a:ext>
            </a:extLst>
          </p:cNvPr>
          <p:cNvSpPr>
            <a:spLocks noChangeAspect="1"/>
          </p:cNvSpPr>
          <p:nvPr/>
        </p:nvSpPr>
        <p:spPr>
          <a:xfrm>
            <a:off x="1012829" y="689476"/>
            <a:ext cx="6164785" cy="10863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A66B10-207B-4FF6-8EDA-692B9015D079}"/>
              </a:ext>
            </a:extLst>
          </p:cNvPr>
          <p:cNvGrpSpPr/>
          <p:nvPr/>
        </p:nvGrpSpPr>
        <p:grpSpPr>
          <a:xfrm>
            <a:off x="4348621" y="792816"/>
            <a:ext cx="2720610" cy="883108"/>
            <a:chOff x="4484905" y="807195"/>
            <a:chExt cx="2813415" cy="91323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F5706CE-685D-4FDE-BEBD-46498A0FE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905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91B951F-562B-4BBA-87BA-F3F1BDB67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8060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D54663-1E0D-470D-B442-563A03FA1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214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35436F-887D-426E-A718-50F10DF5D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436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32AE8B-EC3D-4CB6-A837-34407ADB1C1E}"/>
              </a:ext>
            </a:extLst>
          </p:cNvPr>
          <p:cNvGrpSpPr/>
          <p:nvPr/>
        </p:nvGrpSpPr>
        <p:grpSpPr>
          <a:xfrm>
            <a:off x="2797158" y="792816"/>
            <a:ext cx="1341349" cy="883108"/>
            <a:chOff x="2880519" y="807195"/>
            <a:chExt cx="1387105" cy="91323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857AED-9B20-461D-99DC-017B745ED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0519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A8B585-8006-497E-8AA3-2117C08B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3673" y="807195"/>
              <a:ext cx="673951" cy="913233"/>
            </a:xfrm>
            <a:prstGeom prst="rect">
              <a:avLst/>
            </a:prstGeom>
            <a:solidFill>
              <a:schemeClr val="bg1"/>
            </a:solidFill>
            <a:ln w="28575" cmpd="thickThin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664BF4-5FCE-4306-90E5-6956634A73C4}"/>
              </a:ext>
            </a:extLst>
          </p:cNvPr>
          <p:cNvSpPr>
            <a:spLocks noChangeAspect="1"/>
          </p:cNvSpPr>
          <p:nvPr/>
        </p:nvSpPr>
        <p:spPr>
          <a:xfrm>
            <a:off x="1946498" y="792816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C8BD993-6330-482A-B667-2AF1FD8EE762}"/>
              </a:ext>
            </a:extLst>
          </p:cNvPr>
          <p:cNvSpPr>
            <a:spLocks noChangeAspect="1"/>
          </p:cNvSpPr>
          <p:nvPr/>
        </p:nvSpPr>
        <p:spPr>
          <a:xfrm>
            <a:off x="1107263" y="791731"/>
            <a:ext cx="651720" cy="883108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6794E9-85DA-4B47-A10C-8A85B00B8B7E}"/>
              </a:ext>
            </a:extLst>
          </p:cNvPr>
          <p:cNvGrpSpPr/>
          <p:nvPr/>
        </p:nvGrpSpPr>
        <p:grpSpPr>
          <a:xfrm>
            <a:off x="4247258" y="1424115"/>
            <a:ext cx="531408" cy="354541"/>
            <a:chOff x="4380084" y="1460029"/>
            <a:chExt cx="549535" cy="366635"/>
          </a:xfrm>
        </p:grpSpPr>
        <p:sp>
          <p:nvSpPr>
            <p:cNvPr id="198" name="사각형: 잘린 한쪽 모서리 197">
              <a:extLst>
                <a:ext uri="{FF2B5EF4-FFF2-40B4-BE49-F238E27FC236}">
                  <a16:creationId xmlns:a16="http://schemas.microsoft.com/office/drawing/2014/main" id="{DA2BFA1E-7F14-4306-99B8-7F34A4E23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1465198"/>
              <a:ext cx="53974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F8D60E0-7F3B-4595-ADDC-77B01DF29251}"/>
                </a:ext>
              </a:extLst>
            </p:cNvPr>
            <p:cNvGrpSpPr/>
            <p:nvPr/>
          </p:nvGrpSpPr>
          <p:grpSpPr>
            <a:xfrm>
              <a:off x="4382318" y="1460029"/>
              <a:ext cx="547301" cy="364182"/>
              <a:chOff x="6096792" y="711193"/>
              <a:chExt cx="781052" cy="519724"/>
            </a:xfrm>
          </p:grpSpPr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AADDC93F-E4D3-4D72-89AF-7182772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792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B316437B-16A6-4E9C-AADA-B4A24DB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887" y="711193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BB559C00-4E77-4787-AF22-C9628E090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929" y="711196"/>
                <a:ext cx="500820" cy="519721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210A3AE6-9C26-4326-BE09-0F554CF5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024" y="711193"/>
                <a:ext cx="500820" cy="519721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C7A889-821D-412C-A95C-375DE08D0BB7}"/>
              </a:ext>
            </a:extLst>
          </p:cNvPr>
          <p:cNvGrpSpPr/>
          <p:nvPr/>
        </p:nvGrpSpPr>
        <p:grpSpPr>
          <a:xfrm>
            <a:off x="2692272" y="1429114"/>
            <a:ext cx="716358" cy="356604"/>
            <a:chOff x="2772055" y="1465198"/>
            <a:chExt cx="740794" cy="368768"/>
          </a:xfrm>
        </p:grpSpPr>
        <p:sp>
          <p:nvSpPr>
            <p:cNvPr id="179" name="사각형: 잘린 한쪽 모서리 178">
              <a:extLst>
                <a:ext uri="{FF2B5EF4-FFF2-40B4-BE49-F238E27FC236}">
                  <a16:creationId xmlns:a16="http://schemas.microsoft.com/office/drawing/2014/main" id="{DF7E6BCE-38C0-4EF3-9A4B-B1897FAC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1465198"/>
              <a:ext cx="740794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B987BD5-4691-4D82-9D9B-130AF33488AC}"/>
                </a:ext>
              </a:extLst>
            </p:cNvPr>
            <p:cNvGrpSpPr/>
            <p:nvPr/>
          </p:nvGrpSpPr>
          <p:grpSpPr>
            <a:xfrm>
              <a:off x="2791746" y="1465783"/>
              <a:ext cx="709591" cy="368183"/>
              <a:chOff x="3632013" y="2542399"/>
              <a:chExt cx="1037427" cy="538287"/>
            </a:xfrm>
          </p:grpSpPr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id="{31A11A64-F260-45E6-B1C1-9D3A6F2D6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13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2746FFED-FA93-4AA4-96E7-CC69CB38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1370" y="2542399"/>
                <a:ext cx="518713" cy="53828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4943C023-ED7A-480A-9299-45A30C35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0727" y="2542399"/>
                <a:ext cx="518713" cy="538287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C48CB-33F8-4DA2-927C-E3621356BF8C}"/>
              </a:ext>
            </a:extLst>
          </p:cNvPr>
          <p:cNvGrpSpPr/>
          <p:nvPr/>
        </p:nvGrpSpPr>
        <p:grpSpPr>
          <a:xfrm>
            <a:off x="1013803" y="1422176"/>
            <a:ext cx="349543" cy="356480"/>
            <a:chOff x="1036330" y="1458024"/>
            <a:chExt cx="361467" cy="368640"/>
          </a:xfrm>
        </p:grpSpPr>
        <p:sp>
          <p:nvSpPr>
            <p:cNvPr id="153" name="사각형: 잘린 한쪽 모서리 152">
              <a:extLst>
                <a:ext uri="{FF2B5EF4-FFF2-40B4-BE49-F238E27FC236}">
                  <a16:creationId xmlns:a16="http://schemas.microsoft.com/office/drawing/2014/main" id="{1C4FCA44-355F-45C1-A08E-442F25F48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8328BC3E-41F5-4E33-B6B7-649761B0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63" y="1458024"/>
              <a:ext cx="354800" cy="36819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AAF967-69A0-4F9F-B76A-C765F0A9C11F}"/>
              </a:ext>
            </a:extLst>
          </p:cNvPr>
          <p:cNvGrpSpPr/>
          <p:nvPr/>
        </p:nvGrpSpPr>
        <p:grpSpPr>
          <a:xfrm>
            <a:off x="1853038" y="1429114"/>
            <a:ext cx="349576" cy="369811"/>
            <a:chOff x="1904193" y="1465198"/>
            <a:chExt cx="361501" cy="382426"/>
          </a:xfrm>
        </p:grpSpPr>
        <p:sp>
          <p:nvSpPr>
            <p:cNvPr id="166" name="사각형: 잘린 한쪽 모서리 165">
              <a:extLst>
                <a:ext uri="{FF2B5EF4-FFF2-40B4-BE49-F238E27FC236}">
                  <a16:creationId xmlns:a16="http://schemas.microsoft.com/office/drawing/2014/main" id="{3849BABF-3B2D-4193-9382-9D4A40336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1465198"/>
              <a:ext cx="361467" cy="361466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9B3B700-CDB0-497C-A18C-AD27B5CA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94" y="1479432"/>
              <a:ext cx="354800" cy="3681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1AAC7F-3E32-4CC4-84CF-E59AEEE89DA5}"/>
              </a:ext>
            </a:extLst>
          </p:cNvPr>
          <p:cNvGrpSpPr/>
          <p:nvPr/>
        </p:nvGrpSpPr>
        <p:grpSpPr>
          <a:xfrm>
            <a:off x="1013803" y="689937"/>
            <a:ext cx="839235" cy="1089169"/>
            <a:chOff x="1036330" y="700807"/>
            <a:chExt cx="867863" cy="1126323"/>
          </a:xfrm>
        </p:grpSpPr>
        <p:sp>
          <p:nvSpPr>
            <p:cNvPr id="154" name="직각 삼각형 153">
              <a:extLst>
                <a:ext uri="{FF2B5EF4-FFF2-40B4-BE49-F238E27FC236}">
                  <a16:creationId xmlns:a16="http://schemas.microsoft.com/office/drawing/2014/main" id="{C8BC78C2-A9CE-4886-8D1A-D45BDA543C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330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75509DD-E5DF-42D7-9436-680E78BCF810}"/>
                </a:ext>
              </a:extLst>
            </p:cNvPr>
            <p:cNvSpPr/>
            <p:nvPr/>
          </p:nvSpPr>
          <p:spPr>
            <a:xfrm>
              <a:off x="1036330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각 삼각형 155">
              <a:extLst>
                <a:ext uri="{FF2B5EF4-FFF2-40B4-BE49-F238E27FC236}">
                  <a16:creationId xmlns:a16="http://schemas.microsoft.com/office/drawing/2014/main" id="{E5EB27DB-B480-477C-B1B0-1ED5D8FD4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6330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각 삼각형 156">
              <a:extLst>
                <a:ext uri="{FF2B5EF4-FFF2-40B4-BE49-F238E27FC236}">
                  <a16:creationId xmlns:a16="http://schemas.microsoft.com/office/drawing/2014/main" id="{46281EB7-32DE-488E-974B-FA1F4738AEC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6467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F342E22-8F87-488E-A6B0-5D605816372B}"/>
                </a:ext>
              </a:extLst>
            </p:cNvPr>
            <p:cNvSpPr/>
            <p:nvPr/>
          </p:nvSpPr>
          <p:spPr>
            <a:xfrm>
              <a:off x="1108623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각 삼각형 158">
              <a:extLst>
                <a:ext uri="{FF2B5EF4-FFF2-40B4-BE49-F238E27FC236}">
                  <a16:creationId xmlns:a16="http://schemas.microsoft.com/office/drawing/2014/main" id="{0829325E-49E6-4A2D-BB56-53D2C20C3E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31490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각 삼각형 159">
              <a:extLst>
                <a:ext uri="{FF2B5EF4-FFF2-40B4-BE49-F238E27FC236}">
                  <a16:creationId xmlns:a16="http://schemas.microsoft.com/office/drawing/2014/main" id="{E6B509BA-94A3-4AE0-BC08-162D4F3B67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31626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각 삼각형 160">
              <a:extLst>
                <a:ext uri="{FF2B5EF4-FFF2-40B4-BE49-F238E27FC236}">
                  <a16:creationId xmlns:a16="http://schemas.microsoft.com/office/drawing/2014/main" id="{13C41508-8B56-4BC7-8C99-906B34D1D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63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5A022050-8059-4CA7-8619-F9A888479A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831763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각 삼각형 162">
              <a:extLst>
                <a:ext uri="{FF2B5EF4-FFF2-40B4-BE49-F238E27FC236}">
                  <a16:creationId xmlns:a16="http://schemas.microsoft.com/office/drawing/2014/main" id="{7C5EE8EE-A505-4D20-9266-426424FE18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25401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DCBEE8-6CE9-4452-9C52-D45C0C9DB9E2}"/>
                </a:ext>
              </a:extLst>
            </p:cNvPr>
            <p:cNvSpPr/>
            <p:nvPr/>
          </p:nvSpPr>
          <p:spPr>
            <a:xfrm>
              <a:off x="1831763" y="771456"/>
              <a:ext cx="72293" cy="98350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34C17E0-6600-4DB1-BC11-CA1F92F0E53F}"/>
                </a:ext>
              </a:extLst>
            </p:cNvPr>
            <p:cNvSpPr/>
            <p:nvPr/>
          </p:nvSpPr>
          <p:spPr>
            <a:xfrm>
              <a:off x="1397831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35D09-C81B-41B1-B291-F11CE4302BDA}"/>
              </a:ext>
            </a:extLst>
          </p:cNvPr>
          <p:cNvGrpSpPr/>
          <p:nvPr/>
        </p:nvGrpSpPr>
        <p:grpSpPr>
          <a:xfrm>
            <a:off x="1853038" y="689937"/>
            <a:ext cx="839234" cy="1089169"/>
            <a:chOff x="1904193" y="700807"/>
            <a:chExt cx="867862" cy="1126323"/>
          </a:xfrm>
        </p:grpSpPr>
        <p:sp>
          <p:nvSpPr>
            <p:cNvPr id="167" name="직각 삼각형 166">
              <a:extLst>
                <a:ext uri="{FF2B5EF4-FFF2-40B4-BE49-F238E27FC236}">
                  <a16:creationId xmlns:a16="http://schemas.microsoft.com/office/drawing/2014/main" id="{9E37CEC3-E739-4FF4-9430-53F28F21BD5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04193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E967728-0FF8-4137-9CB4-CAFFC2883FA9}"/>
                </a:ext>
              </a:extLst>
            </p:cNvPr>
            <p:cNvSpPr/>
            <p:nvPr/>
          </p:nvSpPr>
          <p:spPr>
            <a:xfrm>
              <a:off x="1904193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각 삼각형 168">
              <a:extLst>
                <a:ext uri="{FF2B5EF4-FFF2-40B4-BE49-F238E27FC236}">
                  <a16:creationId xmlns:a16="http://schemas.microsoft.com/office/drawing/2014/main" id="{F19DF0E0-A154-4555-808D-45BCDFAF0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4193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각 삼각형 169">
              <a:extLst>
                <a:ext uri="{FF2B5EF4-FFF2-40B4-BE49-F238E27FC236}">
                  <a16:creationId xmlns:a16="http://schemas.microsoft.com/office/drawing/2014/main" id="{138465F2-4EAF-4E03-84AF-E2E94BEB2E2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0432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118CF31-ABF7-4380-B549-6CE165A79312}"/>
                </a:ext>
              </a:extLst>
            </p:cNvPr>
            <p:cNvSpPr/>
            <p:nvPr/>
          </p:nvSpPr>
          <p:spPr>
            <a:xfrm>
              <a:off x="1976486" y="700807"/>
              <a:ext cx="72266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91604745-2817-4068-BF2D-76AF5F3B22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699353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FD13612F-195B-4987-B2AA-AB933A0592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99489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각 삼각형 173">
              <a:extLst>
                <a:ext uri="{FF2B5EF4-FFF2-40B4-BE49-F238E27FC236}">
                  <a16:creationId xmlns:a16="http://schemas.microsoft.com/office/drawing/2014/main" id="{A51824C4-5C36-457A-B660-752C81AC9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625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각 삼각형 174">
              <a:extLst>
                <a:ext uri="{FF2B5EF4-FFF2-40B4-BE49-F238E27FC236}">
                  <a16:creationId xmlns:a16="http://schemas.microsoft.com/office/drawing/2014/main" id="{4257B558-A85E-4EED-A151-7BF7867DA0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699625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각 삼각형 175">
              <a:extLst>
                <a:ext uri="{FF2B5EF4-FFF2-40B4-BE49-F238E27FC236}">
                  <a16:creationId xmlns:a16="http://schemas.microsoft.com/office/drawing/2014/main" id="{A5AD9C1E-B712-4B71-85B9-5752B1C319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193264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AB6CE0-BDA5-4ACD-9F2C-C1C79089492F}"/>
                </a:ext>
              </a:extLst>
            </p:cNvPr>
            <p:cNvSpPr/>
            <p:nvPr/>
          </p:nvSpPr>
          <p:spPr>
            <a:xfrm>
              <a:off x="2699625" y="771357"/>
              <a:ext cx="72293" cy="9835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4AED077-F73A-4C29-9312-070EEAAB28BF}"/>
                </a:ext>
              </a:extLst>
            </p:cNvPr>
            <p:cNvSpPr/>
            <p:nvPr/>
          </p:nvSpPr>
          <p:spPr>
            <a:xfrm>
              <a:off x="2265694" y="1754700"/>
              <a:ext cx="433931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각 삼각형 179">
            <a:extLst>
              <a:ext uri="{FF2B5EF4-FFF2-40B4-BE49-F238E27FC236}">
                <a16:creationId xmlns:a16="http://schemas.microsoft.com/office/drawing/2014/main" id="{7221248F-E75A-4EFD-9664-1987A3C973DB}"/>
              </a:ext>
            </a:extLst>
          </p:cNvPr>
          <p:cNvSpPr>
            <a:spLocks noChangeAspect="1"/>
          </p:cNvSpPr>
          <p:nvPr/>
        </p:nvSpPr>
        <p:spPr>
          <a:xfrm rot="5400000">
            <a:off x="2692272" y="1429679"/>
            <a:ext cx="69908" cy="6990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각 삼각형 184">
            <a:extLst>
              <a:ext uri="{FF2B5EF4-FFF2-40B4-BE49-F238E27FC236}">
                <a16:creationId xmlns:a16="http://schemas.microsoft.com/office/drawing/2014/main" id="{216FF9FB-9ED9-4112-8B46-066FB5ABB502}"/>
              </a:ext>
            </a:extLst>
          </p:cNvPr>
          <p:cNvSpPr>
            <a:spLocks noChangeAspect="1"/>
          </p:cNvSpPr>
          <p:nvPr/>
        </p:nvSpPr>
        <p:spPr>
          <a:xfrm rot="16200000">
            <a:off x="3339349" y="1709066"/>
            <a:ext cx="69908" cy="699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03E9F4-C9FA-4000-BF63-16382B88FAE8}"/>
              </a:ext>
            </a:extLst>
          </p:cNvPr>
          <p:cNvGrpSpPr/>
          <p:nvPr/>
        </p:nvGrpSpPr>
        <p:grpSpPr>
          <a:xfrm>
            <a:off x="4247258" y="689937"/>
            <a:ext cx="2931148" cy="1089169"/>
            <a:chOff x="4380084" y="700807"/>
            <a:chExt cx="3031135" cy="112632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3B92FEF-7D56-4D39-9325-65E54225B1A8}"/>
                </a:ext>
              </a:extLst>
            </p:cNvPr>
            <p:cNvSpPr/>
            <p:nvPr/>
          </p:nvSpPr>
          <p:spPr>
            <a:xfrm>
              <a:off x="4452514" y="700807"/>
              <a:ext cx="2886412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53CAD0EF-2D99-479A-843E-8446B253D9C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38652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각 삼각형 193">
              <a:extLst>
                <a:ext uri="{FF2B5EF4-FFF2-40B4-BE49-F238E27FC236}">
                  <a16:creationId xmlns:a16="http://schemas.microsoft.com/office/drawing/2014/main" id="{3ADFCCC5-74C5-41B9-BB99-651B3E64E9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38243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각 삼각형 194">
              <a:extLst>
                <a:ext uri="{FF2B5EF4-FFF2-40B4-BE49-F238E27FC236}">
                  <a16:creationId xmlns:a16="http://schemas.microsoft.com/office/drawing/2014/main" id="{A42FCE27-93B0-4F24-B4CF-3294E8E73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810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DD0C3817-04D1-4AAB-AE57-5C782E31C0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38926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CCE211F-7333-41A8-A833-3AD7F7C0CC8C}"/>
                </a:ext>
              </a:extLst>
            </p:cNvPr>
            <p:cNvSpPr/>
            <p:nvPr/>
          </p:nvSpPr>
          <p:spPr>
            <a:xfrm>
              <a:off x="7338926" y="772586"/>
              <a:ext cx="72293" cy="9817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각 삼각형 202">
              <a:extLst>
                <a:ext uri="{FF2B5EF4-FFF2-40B4-BE49-F238E27FC236}">
                  <a16:creationId xmlns:a16="http://schemas.microsoft.com/office/drawing/2014/main" id="{99220185-8E2C-4170-8EF2-DA25152718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47807" y="1754700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4688A148-BA16-4D58-9DA8-B64655DAA9B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80084" y="1465783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453E3281-7E13-4FBD-BCA7-C3B041B85681}"/>
                </a:ext>
              </a:extLst>
            </p:cNvPr>
            <p:cNvSpPr/>
            <p:nvPr/>
          </p:nvSpPr>
          <p:spPr>
            <a:xfrm>
              <a:off x="4380084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각 삼각형 200">
              <a:extLst>
                <a:ext uri="{FF2B5EF4-FFF2-40B4-BE49-F238E27FC236}">
                  <a16:creationId xmlns:a16="http://schemas.microsoft.com/office/drawing/2014/main" id="{8EA76A9D-088D-4CEA-B634-85C8A40F3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084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C7BB8275-CBB6-4722-ADCA-1DAF7DD1A02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80221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349242-6FCC-4645-AE5C-AFEBC459B8E8}"/>
                </a:ext>
              </a:extLst>
            </p:cNvPr>
            <p:cNvSpPr/>
            <p:nvPr/>
          </p:nvSpPr>
          <p:spPr>
            <a:xfrm>
              <a:off x="4919828" y="1754700"/>
              <a:ext cx="2419098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D93FCC-7998-4726-AD58-9799DEE3C541}"/>
              </a:ext>
            </a:extLst>
          </p:cNvPr>
          <p:cNvGrpSpPr/>
          <p:nvPr/>
        </p:nvGrpSpPr>
        <p:grpSpPr>
          <a:xfrm>
            <a:off x="2692272" y="689937"/>
            <a:ext cx="1554986" cy="1089037"/>
            <a:chOff x="2772055" y="700807"/>
            <a:chExt cx="1608029" cy="1126186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87B6E1F-AF9D-4D46-A4CB-60369C29F63A}"/>
                </a:ext>
              </a:extLst>
            </p:cNvPr>
            <p:cNvSpPr/>
            <p:nvPr/>
          </p:nvSpPr>
          <p:spPr>
            <a:xfrm>
              <a:off x="2772055" y="771593"/>
              <a:ext cx="72293" cy="6941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19907972-7AED-465A-819D-17308CA99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055" y="700807"/>
              <a:ext cx="72430" cy="7243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6B64CCFB-7A1D-4A26-A16C-D01766BD8E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2192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A9A17D-B8D6-42A1-905E-405B2A7E329D}"/>
                </a:ext>
              </a:extLst>
            </p:cNvPr>
            <p:cNvSpPr/>
            <p:nvPr/>
          </p:nvSpPr>
          <p:spPr>
            <a:xfrm>
              <a:off x="2844349" y="700807"/>
              <a:ext cx="1463441" cy="72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각 삼각형 185">
              <a:extLst>
                <a:ext uri="{FF2B5EF4-FFF2-40B4-BE49-F238E27FC236}">
                  <a16:creationId xmlns:a16="http://schemas.microsoft.com/office/drawing/2014/main" id="{CD22DBBB-3377-4974-AC24-6055ED0135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7518" y="700807"/>
              <a:ext cx="72430" cy="7243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각 삼각형 186">
              <a:extLst>
                <a:ext uri="{FF2B5EF4-FFF2-40B4-BE49-F238E27FC236}">
                  <a16:creationId xmlns:a16="http://schemas.microsoft.com/office/drawing/2014/main" id="{3208EE61-3DAE-4FB4-899D-A885E580AA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108" y="700807"/>
              <a:ext cx="72293" cy="7229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각 삼각형 187">
              <a:extLst>
                <a:ext uri="{FF2B5EF4-FFF2-40B4-BE49-F238E27FC236}">
                  <a16:creationId xmlns:a16="http://schemas.microsoft.com/office/drawing/2014/main" id="{4E67745C-75DE-4417-AAC8-275D700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6972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각 삼각형 188">
              <a:extLst>
                <a:ext uri="{FF2B5EF4-FFF2-40B4-BE49-F238E27FC236}">
                  <a16:creationId xmlns:a16="http://schemas.microsoft.com/office/drawing/2014/main" id="{4B340188-B9BE-4850-9741-5C5340B0DD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7791" y="1754700"/>
              <a:ext cx="72293" cy="7229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583ECAF-5E39-4A07-BC6E-4AF0DAC6731F}"/>
                </a:ext>
              </a:extLst>
            </p:cNvPr>
            <p:cNvSpPr/>
            <p:nvPr/>
          </p:nvSpPr>
          <p:spPr>
            <a:xfrm>
              <a:off x="4307791" y="769140"/>
              <a:ext cx="72293" cy="9858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1811FE-C3DD-41D5-AD60-930D0E8FA240}"/>
                </a:ext>
              </a:extLst>
            </p:cNvPr>
            <p:cNvSpPr/>
            <p:nvPr/>
          </p:nvSpPr>
          <p:spPr>
            <a:xfrm>
              <a:off x="3512849" y="1754700"/>
              <a:ext cx="794259" cy="722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58ED04B-F4C0-4BC0-B2EB-4255D3B29727}"/>
              </a:ext>
            </a:extLst>
          </p:cNvPr>
          <p:cNvSpPr/>
          <p:nvPr/>
        </p:nvSpPr>
        <p:spPr>
          <a:xfrm flipH="1">
            <a:off x="1040469" y="1834499"/>
            <a:ext cx="241113" cy="175832"/>
          </a:xfrm>
          <a:prstGeom prst="rightArrow">
            <a:avLst>
              <a:gd name="adj1" fmla="val 100000"/>
              <a:gd name="adj2" fmla="val 10778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730B38AA-DB1C-4B78-84B4-DB0F0B50E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3225" y="460889"/>
            <a:ext cx="425181" cy="210833"/>
          </a:xfrm>
          <a:prstGeom prst="rect">
            <a:avLst/>
          </a:prstGeom>
        </p:spPr>
      </p:pic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9DC60421-5DEC-42DC-AA4B-30135DF97642}"/>
              </a:ext>
            </a:extLst>
          </p:cNvPr>
          <p:cNvSpPr/>
          <p:nvPr/>
        </p:nvSpPr>
        <p:spPr>
          <a:xfrm rot="10800000" flipV="1">
            <a:off x="1395598" y="1799251"/>
            <a:ext cx="1374915" cy="246224"/>
          </a:xfrm>
          <a:prstGeom prst="snip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E62459-9895-4A42-9039-BEE4AE682DC3}"/>
              </a:ext>
            </a:extLst>
          </p:cNvPr>
          <p:cNvSpPr txBox="1"/>
          <p:nvPr/>
        </p:nvSpPr>
        <p:spPr>
          <a:xfrm>
            <a:off x="1509664" y="1799251"/>
            <a:ext cx="126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02.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기물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배치 설정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506DAB4-C7A6-4246-AA00-E3B60D3C578F}"/>
              </a:ext>
            </a:extLst>
          </p:cNvPr>
          <p:cNvSpPr/>
          <p:nvPr/>
        </p:nvSpPr>
        <p:spPr>
          <a:xfrm>
            <a:off x="1012829" y="2075517"/>
            <a:ext cx="6163678" cy="2525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6433D-A234-4E09-B6D4-A3A193A22900}"/>
              </a:ext>
            </a:extLst>
          </p:cNvPr>
          <p:cNvSpPr>
            <a:spLocks noChangeAspect="1"/>
          </p:cNvSpPr>
          <p:nvPr/>
        </p:nvSpPr>
        <p:spPr>
          <a:xfrm>
            <a:off x="1323291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9415338-1A9C-43D9-8C00-F6E6F136A306}"/>
              </a:ext>
            </a:extLst>
          </p:cNvPr>
          <p:cNvSpPr>
            <a:spLocks noChangeAspect="1"/>
          </p:cNvSpPr>
          <p:nvPr/>
        </p:nvSpPr>
        <p:spPr>
          <a:xfrm>
            <a:off x="2865607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7E3944B-A08B-481E-BFF0-F02075C437C7}"/>
              </a:ext>
            </a:extLst>
          </p:cNvPr>
          <p:cNvSpPr>
            <a:spLocks noChangeAspect="1"/>
          </p:cNvSpPr>
          <p:nvPr/>
        </p:nvSpPr>
        <p:spPr>
          <a:xfrm>
            <a:off x="5951044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E5D5696-4FD6-4ACB-9C9B-F8332CF789A7}"/>
              </a:ext>
            </a:extLst>
          </p:cNvPr>
          <p:cNvSpPr>
            <a:spLocks noChangeAspect="1"/>
          </p:cNvSpPr>
          <p:nvPr/>
        </p:nvSpPr>
        <p:spPr>
          <a:xfrm>
            <a:off x="4406348" y="3027546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CC46452-C003-4DEA-B005-03C2C7B39875}"/>
              </a:ext>
            </a:extLst>
          </p:cNvPr>
          <p:cNvSpPr>
            <a:spLocks noChangeAspect="1"/>
          </p:cNvSpPr>
          <p:nvPr/>
        </p:nvSpPr>
        <p:spPr>
          <a:xfrm>
            <a:off x="1323291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962F5CD-89C0-46D1-B3B6-324D8FF22D7E}"/>
              </a:ext>
            </a:extLst>
          </p:cNvPr>
          <p:cNvSpPr>
            <a:spLocks noChangeAspect="1"/>
          </p:cNvSpPr>
          <p:nvPr/>
        </p:nvSpPr>
        <p:spPr>
          <a:xfrm>
            <a:off x="2865607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63B1D5-EDE3-43BC-8165-2D457C8BAF74}"/>
              </a:ext>
            </a:extLst>
          </p:cNvPr>
          <p:cNvSpPr>
            <a:spLocks noChangeAspect="1"/>
          </p:cNvSpPr>
          <p:nvPr/>
        </p:nvSpPr>
        <p:spPr>
          <a:xfrm>
            <a:off x="4406348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100C7-C348-4428-A0C3-A2FFB00DFD80}"/>
              </a:ext>
            </a:extLst>
          </p:cNvPr>
          <p:cNvGrpSpPr/>
          <p:nvPr/>
        </p:nvGrpSpPr>
        <p:grpSpPr>
          <a:xfrm>
            <a:off x="1120180" y="3398877"/>
            <a:ext cx="1338333" cy="1141083"/>
            <a:chOff x="1120180" y="3398877"/>
            <a:chExt cx="1338333" cy="1141083"/>
          </a:xfrm>
        </p:grpSpPr>
        <p:sp>
          <p:nvSpPr>
            <p:cNvPr id="264" name="사각형: 잘린 한쪽 모서리 263">
              <a:extLst>
                <a:ext uri="{FF2B5EF4-FFF2-40B4-BE49-F238E27FC236}">
                  <a16:creationId xmlns:a16="http://schemas.microsoft.com/office/drawing/2014/main" id="{875A8B24-F945-4152-9AA6-7BEE30EFD3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88F25E99-9DA8-465E-B16F-3D3CCF10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7AE3B3AD-D20D-451A-99F8-8D65E6A8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73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DF6EA-85E5-4462-96D4-C842DC2809F3}"/>
              </a:ext>
            </a:extLst>
          </p:cNvPr>
          <p:cNvGrpSpPr/>
          <p:nvPr/>
        </p:nvGrpSpPr>
        <p:grpSpPr>
          <a:xfrm>
            <a:off x="4203237" y="2170103"/>
            <a:ext cx="1338333" cy="1141083"/>
            <a:chOff x="4203237" y="2170103"/>
            <a:chExt cx="1338333" cy="1141083"/>
          </a:xfrm>
        </p:grpSpPr>
        <p:sp>
          <p:nvSpPr>
            <p:cNvPr id="256" name="사각형: 잘린 한쪽 모서리 255">
              <a:extLst>
                <a:ext uri="{FF2B5EF4-FFF2-40B4-BE49-F238E27FC236}">
                  <a16:creationId xmlns:a16="http://schemas.microsoft.com/office/drawing/2014/main" id="{F4F5BA6D-2CB9-46CF-9F12-7A6D56683B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B8C2A4E-0C35-49C3-A81B-1EAD2B2C8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8017B14D-BB23-471D-8149-EAF265A6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42" y="2237272"/>
              <a:ext cx="367723" cy="381600"/>
            </a:xfrm>
            <a:prstGeom prst="rect">
              <a:avLst/>
            </a:prstGeom>
          </p:spPr>
        </p:pic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F5F176C-E600-4A07-81C5-FB152E4E65D1}"/>
              </a:ext>
            </a:extLst>
          </p:cNvPr>
          <p:cNvSpPr>
            <a:spLocks noChangeAspect="1"/>
          </p:cNvSpPr>
          <p:nvPr/>
        </p:nvSpPr>
        <p:spPr>
          <a:xfrm>
            <a:off x="5951044" y="4256320"/>
            <a:ext cx="283640" cy="283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E9D4E-2969-4C21-927B-7D0111C55D13}"/>
              </a:ext>
            </a:extLst>
          </p:cNvPr>
          <p:cNvGrpSpPr/>
          <p:nvPr/>
        </p:nvGrpSpPr>
        <p:grpSpPr>
          <a:xfrm>
            <a:off x="5747933" y="2170103"/>
            <a:ext cx="1338333" cy="1141083"/>
            <a:chOff x="5747933" y="2170103"/>
            <a:chExt cx="1338333" cy="1141083"/>
          </a:xfrm>
        </p:grpSpPr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17CD0AE8-BC5D-432B-AA5E-C7D8D50905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4B397A85-E3DD-4A42-93C0-A3FB10C4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6DCB0AB0-036E-4770-89CF-17A74EA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140" y="2234442"/>
              <a:ext cx="367723" cy="3816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E34E5-AA18-4839-949A-598ADB1A1269}"/>
              </a:ext>
            </a:extLst>
          </p:cNvPr>
          <p:cNvGrpSpPr/>
          <p:nvPr/>
        </p:nvGrpSpPr>
        <p:grpSpPr>
          <a:xfrm>
            <a:off x="1120180" y="2170103"/>
            <a:ext cx="1338333" cy="1141083"/>
            <a:chOff x="1120180" y="2170103"/>
            <a:chExt cx="1338333" cy="114108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6" name="사각형: 잘린 한쪽 모서리 135">
              <a:extLst>
                <a:ext uri="{FF2B5EF4-FFF2-40B4-BE49-F238E27FC236}">
                  <a16:creationId xmlns:a16="http://schemas.microsoft.com/office/drawing/2014/main" id="{16D6756E-19CB-4B0D-A5D3-D000384576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20180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92DF2AB-4DB3-4777-A512-671090A0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957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53C7AF-9165-40B6-A928-2DA1AAF5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561" y="2234946"/>
              <a:ext cx="367234" cy="3810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9325A7-458F-496F-89E2-FA5FC0383D9C}"/>
              </a:ext>
            </a:extLst>
          </p:cNvPr>
          <p:cNvGrpSpPr/>
          <p:nvPr/>
        </p:nvGrpSpPr>
        <p:grpSpPr>
          <a:xfrm>
            <a:off x="2662496" y="2170103"/>
            <a:ext cx="1338333" cy="1141083"/>
            <a:chOff x="2662496" y="2170103"/>
            <a:chExt cx="1338333" cy="1141083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6ABDF334-57BD-4FBD-A357-E374EB8933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2179853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8AFF24F-9AD9-4398-831C-D8A09374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2170103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그림 301">
              <a:extLst>
                <a:ext uri="{FF2B5EF4-FFF2-40B4-BE49-F238E27FC236}">
                  <a16:creationId xmlns:a16="http://schemas.microsoft.com/office/drawing/2014/main" id="{12738C88-4403-4B9D-9646-824F2EE2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3" y="2237272"/>
              <a:ext cx="367719" cy="381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F11AA-0688-4DEB-8088-146E696F22B9}"/>
              </a:ext>
            </a:extLst>
          </p:cNvPr>
          <p:cNvGrpSpPr/>
          <p:nvPr/>
        </p:nvGrpSpPr>
        <p:grpSpPr>
          <a:xfrm>
            <a:off x="2662496" y="3398877"/>
            <a:ext cx="1338333" cy="1141083"/>
            <a:chOff x="2662496" y="3398877"/>
            <a:chExt cx="1338333" cy="1141083"/>
          </a:xfrm>
        </p:grpSpPr>
        <p:sp>
          <p:nvSpPr>
            <p:cNvPr id="276" name="사각형: 잘린 한쪽 모서리 275">
              <a:extLst>
                <a:ext uri="{FF2B5EF4-FFF2-40B4-BE49-F238E27FC236}">
                  <a16:creationId xmlns:a16="http://schemas.microsoft.com/office/drawing/2014/main" id="{92AE79E2-2C8D-4E26-97B1-7A7847BAF44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62496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2D2D5B8C-9D31-4DCB-A9FA-9C31FC63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273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D2294E07-B8A7-4522-91D2-22C502DF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10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1C00C-7F65-486C-A9EE-386718941CCF}"/>
              </a:ext>
            </a:extLst>
          </p:cNvPr>
          <p:cNvGrpSpPr/>
          <p:nvPr/>
        </p:nvGrpSpPr>
        <p:grpSpPr>
          <a:xfrm>
            <a:off x="4203237" y="3398877"/>
            <a:ext cx="1338333" cy="1141083"/>
            <a:chOff x="4203237" y="3398877"/>
            <a:chExt cx="1338333" cy="1141083"/>
          </a:xfrm>
        </p:grpSpPr>
        <p:sp>
          <p:nvSpPr>
            <p:cNvPr id="286" name="사각형: 잘린 한쪽 모서리 285">
              <a:extLst>
                <a:ext uri="{FF2B5EF4-FFF2-40B4-BE49-F238E27FC236}">
                  <a16:creationId xmlns:a16="http://schemas.microsoft.com/office/drawing/2014/main" id="{F2BCADB8-AEB3-4032-A946-60173466DE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203237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12F126F-BF54-4303-B706-E96FD98A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014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D2C30938-059F-4F2D-83CC-3159D2E8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45" y="3463468"/>
              <a:ext cx="367722" cy="381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AEE615-4BF4-4D35-AA54-5AD0CFFF31F1}"/>
              </a:ext>
            </a:extLst>
          </p:cNvPr>
          <p:cNvGrpSpPr/>
          <p:nvPr/>
        </p:nvGrpSpPr>
        <p:grpSpPr>
          <a:xfrm>
            <a:off x="5747933" y="3398877"/>
            <a:ext cx="1338333" cy="1141083"/>
            <a:chOff x="5747933" y="3398877"/>
            <a:chExt cx="1338333" cy="1141083"/>
          </a:xfrm>
        </p:grpSpPr>
        <p:sp>
          <p:nvSpPr>
            <p:cNvPr id="281" name="사각형: 잘린 한쪽 모서리 280">
              <a:extLst>
                <a:ext uri="{FF2B5EF4-FFF2-40B4-BE49-F238E27FC236}">
                  <a16:creationId xmlns:a16="http://schemas.microsoft.com/office/drawing/2014/main" id="{B5CEC41B-7790-447C-9042-5F2A931D719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747933" y="3408627"/>
              <a:ext cx="491282" cy="491283"/>
            </a:xfrm>
            <a:prstGeom prst="snip1Rect">
              <a:avLst>
                <a:gd name="adj" fmla="val 3126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DA2DD75-B5ED-4B26-B1FD-4B8CE50F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710" y="3398877"/>
              <a:ext cx="820556" cy="11410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FE407896-4A84-4109-BD79-CCCD2D3A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60" y="3463468"/>
              <a:ext cx="367722" cy="381600"/>
            </a:xfrm>
            <a:prstGeom prst="rect">
              <a:avLst/>
            </a:prstGeom>
          </p:spPr>
        </p:pic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301D5C51-04B0-4F49-A0A3-8A40DD3A8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591" y="3097461"/>
            <a:ext cx="239681" cy="143809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4283EBE2-53D3-4BA5-94CA-BFD9EDCD66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29" y="686095"/>
            <a:ext cx="6164916" cy="1112830"/>
          </a:xfrm>
          <a:prstGeom prst="rect">
            <a:avLst/>
          </a:prstGeom>
        </p:spPr>
      </p:pic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94BC17C-A42E-43D8-89CD-29775B6F8363}"/>
              </a:ext>
            </a:extLst>
          </p:cNvPr>
          <p:cNvGrpSpPr/>
          <p:nvPr/>
        </p:nvGrpSpPr>
        <p:grpSpPr>
          <a:xfrm>
            <a:off x="2813799" y="1799251"/>
            <a:ext cx="1364014" cy="246224"/>
            <a:chOff x="2813799" y="1799251"/>
            <a:chExt cx="1364014" cy="246224"/>
          </a:xfrm>
        </p:grpSpPr>
        <p:sp>
          <p:nvSpPr>
            <p:cNvPr id="226" name="사각형: 잘린 한쪽 모서리 225">
              <a:extLst>
                <a:ext uri="{FF2B5EF4-FFF2-40B4-BE49-F238E27FC236}">
                  <a16:creationId xmlns:a16="http://schemas.microsoft.com/office/drawing/2014/main" id="{3B66FA1B-5486-4B88-821C-B413A861DF7C}"/>
                </a:ext>
              </a:extLst>
            </p:cNvPr>
            <p:cNvSpPr/>
            <p:nvPr/>
          </p:nvSpPr>
          <p:spPr>
            <a:xfrm rot="10800000" flipV="1">
              <a:off x="2813800" y="1799251"/>
              <a:ext cx="11673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0BD724-FA66-4ADC-AAA2-DB1D39C82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1522" y="1878296"/>
              <a:ext cx="166291" cy="164628"/>
              <a:chOff x="5421630" y="2786546"/>
              <a:chExt cx="1348740" cy="1284908"/>
            </a:xfrm>
          </p:grpSpPr>
          <p:sp>
            <p:nvSpPr>
              <p:cNvPr id="231" name="사각형: 잘린 대각선 방향 모서리 230">
                <a:extLst>
                  <a:ext uri="{FF2B5EF4-FFF2-40B4-BE49-F238E27FC236}">
                    <a16:creationId xmlns:a16="http://schemas.microsoft.com/office/drawing/2014/main" id="{89B5B4D4-ABE6-46B9-A570-43835119328A}"/>
                  </a:ext>
                </a:extLst>
              </p:cNvPr>
              <p:cNvSpPr/>
              <p:nvPr/>
            </p:nvSpPr>
            <p:spPr>
              <a:xfrm>
                <a:off x="5421630" y="2786546"/>
                <a:ext cx="1348740" cy="1284908"/>
              </a:xfrm>
              <a:prstGeom prst="snip2Diag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0E0F5D8D-7745-4BB4-AF59-83E846E0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323" y="2992317"/>
                <a:ext cx="871354" cy="873366"/>
              </a:xfrm>
              <a:prstGeom prst="rect">
                <a:avLst/>
              </a:prstGeom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D970178-5D6E-449B-9B2D-834DABD44C1A}"/>
                </a:ext>
              </a:extLst>
            </p:cNvPr>
            <p:cNvSpPr txBox="1"/>
            <p:nvPr/>
          </p:nvSpPr>
          <p:spPr>
            <a:xfrm>
              <a:off x="2813799" y="1799251"/>
              <a:ext cx="635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배치 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18E1B5-CB49-41F6-A1BA-F34DD5411880}"/>
                </a:ext>
              </a:extLst>
            </p:cNvPr>
            <p:cNvSpPr txBox="1"/>
            <p:nvPr/>
          </p:nvSpPr>
          <p:spPr>
            <a:xfrm>
              <a:off x="3676650" y="1799251"/>
              <a:ext cx="3048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▼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515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2FE06F-B740-4A6F-BA9C-C33E8611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897" y="2131202"/>
            <a:ext cx="1975186" cy="27433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04CFC4-6B2F-4A48-922A-B661B8CC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38" y="2142867"/>
            <a:ext cx="1975186" cy="27433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CE5F81-7890-4B80-9A54-07FA2C5F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952" y="2132076"/>
            <a:ext cx="1975186" cy="27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28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49B0B5-C857-4462-93BA-998C409903B4}"/>
              </a:ext>
            </a:extLst>
          </p:cNvPr>
          <p:cNvSpPr>
            <a:spLocks/>
          </p:cNvSpPr>
          <p:nvPr/>
        </p:nvSpPr>
        <p:spPr>
          <a:xfrm>
            <a:off x="246306" y="1890640"/>
            <a:ext cx="1437139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D7B0E2-5D76-415D-928C-E051F3EC5692}"/>
              </a:ext>
            </a:extLst>
          </p:cNvPr>
          <p:cNvSpPr>
            <a:spLocks/>
          </p:cNvSpPr>
          <p:nvPr/>
        </p:nvSpPr>
        <p:spPr>
          <a:xfrm>
            <a:off x="1683445" y="1890640"/>
            <a:ext cx="1432887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0B568-6092-49E8-99E6-4F3A23BE2518}"/>
              </a:ext>
            </a:extLst>
          </p:cNvPr>
          <p:cNvSpPr>
            <a:spLocks/>
          </p:cNvSpPr>
          <p:nvPr/>
        </p:nvSpPr>
        <p:spPr>
          <a:xfrm>
            <a:off x="3116332" y="1890637"/>
            <a:ext cx="2870024" cy="192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2C8398-E288-48AC-BC89-AFC0811C1AB2}"/>
              </a:ext>
            </a:extLst>
          </p:cNvPr>
          <p:cNvSpPr>
            <a:spLocks/>
          </p:cNvSpPr>
          <p:nvPr/>
        </p:nvSpPr>
        <p:spPr>
          <a:xfrm>
            <a:off x="5985156" y="1890646"/>
            <a:ext cx="5740053" cy="192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BD2FF-05C6-47A8-8FA9-3E613CB9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5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73510-B6BA-4775-ABA1-482A133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4" y="1990607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93CC3-3BC8-49C1-8610-D7DE862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9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6EFD4-FF26-4C72-BE33-8D23E41A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8" y="1995599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FFBDB-C0BE-4A89-9C69-DA13D017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18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C234D0-7256-496E-9B88-37D6EB0F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57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4F07B-3AD2-4A7B-A47F-3DE50F00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02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79141-ADE7-4287-A526-1D38DDB2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1" y="1983811"/>
            <a:ext cx="1241835" cy="1726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1/2 액자 30">
            <a:extLst>
              <a:ext uri="{FF2B5EF4-FFF2-40B4-BE49-F238E27FC236}">
                <a16:creationId xmlns:a16="http://schemas.microsoft.com/office/drawing/2014/main" id="{C11626C1-3F32-488A-B264-1562F69BF618}"/>
              </a:ext>
            </a:extLst>
          </p:cNvPr>
          <p:cNvSpPr>
            <a:spLocks noChangeAspect="1"/>
          </p:cNvSpPr>
          <p:nvPr/>
        </p:nvSpPr>
        <p:spPr>
          <a:xfrm rot="5400000">
            <a:off x="2255828" y="2027898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67E1B767-7AD9-4470-B02F-3CBBE9E2D84A}"/>
              </a:ext>
            </a:extLst>
          </p:cNvPr>
          <p:cNvSpPr>
            <a:spLocks noChangeAspect="1"/>
          </p:cNvSpPr>
          <p:nvPr/>
        </p:nvSpPr>
        <p:spPr>
          <a:xfrm rot="5400000">
            <a:off x="5112739" y="2027901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51A60B70-2D84-4233-B49F-9FE6AF64404D}"/>
              </a:ext>
            </a:extLst>
          </p:cNvPr>
          <p:cNvSpPr>
            <a:spLocks noChangeAspect="1"/>
          </p:cNvSpPr>
          <p:nvPr/>
        </p:nvSpPr>
        <p:spPr>
          <a:xfrm rot="5400000">
            <a:off x="10842548" y="2027904"/>
            <a:ext cx="1016474" cy="728357"/>
          </a:xfrm>
          <a:prstGeom prst="halfFrame">
            <a:avLst>
              <a:gd name="adj1" fmla="val 11890"/>
              <a:gd name="adj2" fmla="val 17429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0EE8CA6-0F54-46B6-8AA1-D9662BE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40" y="280488"/>
            <a:ext cx="1012001" cy="1407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C2DA3D9-87FE-4A09-82E9-A976067D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67166"/>
              </p:ext>
            </p:extLst>
          </p:nvPr>
        </p:nvGraphicFramePr>
        <p:xfrm>
          <a:off x="912000" y="4086943"/>
          <a:ext cx="10368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69548635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7059982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742504777"/>
                    </a:ext>
                  </a:extLst>
                </a:gridCol>
                <a:gridCol w="5184000">
                  <a:extLst>
                    <a:ext uri="{9D8B030D-6E8A-4147-A177-3AD203B41FA5}">
                      <a16:colId xmlns:a16="http://schemas.microsoft.com/office/drawing/2014/main" val="909104787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5383"/>
                  </a:ext>
                </a:extLst>
              </a:tr>
            </a:tbl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DC8C70FA-83BA-43B3-93BE-81BA8BDB7788}"/>
              </a:ext>
            </a:extLst>
          </p:cNvPr>
          <p:cNvSpPr>
            <a:spLocks noChangeAspect="1"/>
          </p:cNvSpPr>
          <p:nvPr/>
        </p:nvSpPr>
        <p:spPr>
          <a:xfrm>
            <a:off x="6098243" y="5361496"/>
            <a:ext cx="733143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3B3025-4716-4898-B794-7E567725E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88" y="5361499"/>
            <a:ext cx="500820" cy="5197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0ADF10B-1827-4115-9F5E-67C6CB6B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83" y="5361496"/>
            <a:ext cx="500820" cy="5197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F6E66-1B77-466E-AD7E-00E6A883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5" y="5361499"/>
            <a:ext cx="500820" cy="51972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1B73B4-1A7C-4BD5-8ED2-27B864D5E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0" y="5361496"/>
            <a:ext cx="500820" cy="519721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D2B58264-FF35-467A-851C-475221D6CE9F}"/>
              </a:ext>
            </a:extLst>
          </p:cNvPr>
          <p:cNvSpPr>
            <a:spLocks noChangeAspect="1"/>
          </p:cNvSpPr>
          <p:nvPr/>
        </p:nvSpPr>
        <p:spPr>
          <a:xfrm>
            <a:off x="3501847" y="5361499"/>
            <a:ext cx="1037857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EF127D-EAAB-4450-8983-0A07D5E79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98" y="5361505"/>
            <a:ext cx="506328" cy="525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0F531-3450-4135-BE62-2EC48BDF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2" y="5361505"/>
            <a:ext cx="506328" cy="525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37CAEC-11BF-41B7-B307-5878AFF05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26" y="5361505"/>
            <a:ext cx="506328" cy="525436"/>
          </a:xfrm>
          <a:prstGeom prst="rect">
            <a:avLst/>
          </a:prstGeom>
        </p:spPr>
      </p:pic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7D5AE083-73BF-4671-B010-DA88F0E0810A}"/>
              </a:ext>
            </a:extLst>
          </p:cNvPr>
          <p:cNvSpPr>
            <a:spLocks noChangeAspect="1"/>
          </p:cNvSpPr>
          <p:nvPr/>
        </p:nvSpPr>
        <p:spPr>
          <a:xfrm>
            <a:off x="911715" y="5361533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DF71EC-D54F-48FA-875B-016906F6B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" y="5361519"/>
            <a:ext cx="506334" cy="525447"/>
          </a:xfrm>
          <a:prstGeom prst="rect">
            <a:avLst/>
          </a:prstGeom>
        </p:spPr>
      </p:pic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2E68FA18-415D-4D1F-927E-9C137631BF4E}"/>
              </a:ext>
            </a:extLst>
          </p:cNvPr>
          <p:cNvSpPr>
            <a:spLocks noChangeAspect="1"/>
          </p:cNvSpPr>
          <p:nvPr/>
        </p:nvSpPr>
        <p:spPr>
          <a:xfrm>
            <a:off x="2206687" y="5361519"/>
            <a:ext cx="506334" cy="52544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FDB332-E271-4AA5-8883-25C813888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6" y="5361505"/>
            <a:ext cx="506334" cy="525447"/>
          </a:xfrm>
          <a:prstGeom prst="rect">
            <a:avLst/>
          </a:prstGeom>
        </p:spPr>
      </p:pic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FC560725-C437-4C07-B107-ED9C6AD78C4A}"/>
              </a:ext>
            </a:extLst>
          </p:cNvPr>
          <p:cNvSpPr/>
          <p:nvPr/>
        </p:nvSpPr>
        <p:spPr>
          <a:xfrm rot="10800000">
            <a:off x="1486545" y="4086943"/>
            <a:ext cx="72000" cy="72000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B650A4-683D-446B-B594-65828744C93F}"/>
              </a:ext>
            </a:extLst>
          </p:cNvPr>
          <p:cNvSpPr/>
          <p:nvPr/>
        </p:nvSpPr>
        <p:spPr>
          <a:xfrm>
            <a:off x="1558687" y="4086906"/>
            <a:ext cx="648000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655B0-7A2F-422E-A3D1-2BFDEC6492ED}"/>
              </a:ext>
            </a:extLst>
          </p:cNvPr>
          <p:cNvSpPr/>
          <p:nvPr/>
        </p:nvSpPr>
        <p:spPr>
          <a:xfrm rot="5400000">
            <a:off x="1270374" y="4950667"/>
            <a:ext cx="1800625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DAF449-6BA0-4E1A-B349-8FB9A3EAC434}"/>
              </a:ext>
            </a:extLst>
          </p:cNvPr>
          <p:cNvSpPr/>
          <p:nvPr/>
        </p:nvSpPr>
        <p:spPr>
          <a:xfrm>
            <a:off x="1418049" y="5813559"/>
            <a:ext cx="788638" cy="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863DF-AACB-4912-88CA-83D1584D9CD5}"/>
              </a:ext>
            </a:extLst>
          </p:cNvPr>
          <p:cNvSpPr>
            <a:spLocks noChangeAspect="1"/>
          </p:cNvSpPr>
          <p:nvPr/>
        </p:nvSpPr>
        <p:spPr>
          <a:xfrm>
            <a:off x="1019545" y="874103"/>
            <a:ext cx="9320400" cy="16424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366B7C7-548D-4A32-997D-5DF3E3C4A333}"/>
              </a:ext>
            </a:extLst>
          </p:cNvPr>
          <p:cNvSpPr>
            <a:spLocks noChangeAspect="1"/>
          </p:cNvSpPr>
          <p:nvPr/>
        </p:nvSpPr>
        <p:spPr>
          <a:xfrm>
            <a:off x="6062855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8C90B1-53CB-4727-973A-8A4345D3A98A}"/>
              </a:ext>
            </a:extLst>
          </p:cNvPr>
          <p:cNvSpPr>
            <a:spLocks noChangeAspect="1"/>
          </p:cNvSpPr>
          <p:nvPr/>
        </p:nvSpPr>
        <p:spPr>
          <a:xfrm>
            <a:off x="7105491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B08BA9-1ECD-47C1-8C49-DBB7A6305341}"/>
              </a:ext>
            </a:extLst>
          </p:cNvPr>
          <p:cNvSpPr>
            <a:spLocks noChangeAspect="1"/>
          </p:cNvSpPr>
          <p:nvPr/>
        </p:nvSpPr>
        <p:spPr>
          <a:xfrm>
            <a:off x="8148127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A06CF4-63EF-4A1F-B7FC-6A9058689D34}"/>
              </a:ext>
            </a:extLst>
          </p:cNvPr>
          <p:cNvSpPr>
            <a:spLocks noChangeAspect="1"/>
          </p:cNvSpPr>
          <p:nvPr/>
        </p:nvSpPr>
        <p:spPr>
          <a:xfrm>
            <a:off x="9190763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D88D9D-A688-4250-B16F-4DDFBF1B7B22}"/>
              </a:ext>
            </a:extLst>
          </p:cNvPr>
          <p:cNvSpPr>
            <a:spLocks noChangeAspect="1"/>
          </p:cNvSpPr>
          <p:nvPr/>
        </p:nvSpPr>
        <p:spPr>
          <a:xfrm>
            <a:off x="3717232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F7B4C47-C300-4D9E-9506-CE07CC67E9E1}"/>
              </a:ext>
            </a:extLst>
          </p:cNvPr>
          <p:cNvSpPr>
            <a:spLocks noChangeAspect="1"/>
          </p:cNvSpPr>
          <p:nvPr/>
        </p:nvSpPr>
        <p:spPr>
          <a:xfrm>
            <a:off x="475986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B0E55D8-BB04-4329-AB4F-E5E5F7CC5BD4}"/>
              </a:ext>
            </a:extLst>
          </p:cNvPr>
          <p:cNvSpPr>
            <a:spLocks noChangeAspect="1"/>
          </p:cNvSpPr>
          <p:nvPr/>
        </p:nvSpPr>
        <p:spPr>
          <a:xfrm>
            <a:off x="2431138" y="1030341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7627B-30F7-4120-917F-F5FD4A4F7A51}"/>
              </a:ext>
            </a:extLst>
          </p:cNvPr>
          <p:cNvSpPr>
            <a:spLocks noChangeAspect="1"/>
          </p:cNvSpPr>
          <p:nvPr/>
        </p:nvSpPr>
        <p:spPr>
          <a:xfrm>
            <a:off x="1162317" y="1028700"/>
            <a:ext cx="985320" cy="1335154"/>
          </a:xfrm>
          <a:prstGeom prst="rect">
            <a:avLst/>
          </a:prstGeom>
          <a:solidFill>
            <a:schemeClr val="bg1"/>
          </a:solidFill>
          <a:ln w="285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1D08E38D-C342-442E-BE31-AB65850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" y="1066909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6B8A0BB-7983-4937-A4C3-8D13D079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2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7C63EB18-D933-4164-943F-2EF0D697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AB33F903-E4C7-4A61-8FF2-68CB52B3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1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173F2198-12E8-4FEF-AC31-65F0DEE3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87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108744DD-D1FC-40B1-BB49-1BFB2DAC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0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C3CC10C5-92FE-401E-B10F-02CBB881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C08A9F7-1826-4849-92B7-25EED36A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75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C0E2533-B047-49EA-8185-1A5C687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8" y="3434098"/>
            <a:ext cx="906070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사각형: 잘린 한쪽 모서리 92">
            <a:extLst>
              <a:ext uri="{FF2B5EF4-FFF2-40B4-BE49-F238E27FC236}">
                <a16:creationId xmlns:a16="http://schemas.microsoft.com/office/drawing/2014/main" id="{E0CCD181-42FB-498E-BA51-CBE00B33E669}"/>
              </a:ext>
            </a:extLst>
          </p:cNvPr>
          <p:cNvSpPr>
            <a:spLocks noChangeAspect="1"/>
          </p:cNvSpPr>
          <p:nvPr/>
        </p:nvSpPr>
        <p:spPr>
          <a:xfrm>
            <a:off x="1021017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EEB74239-3647-41E2-B262-DBC67870028A}"/>
              </a:ext>
            </a:extLst>
          </p:cNvPr>
          <p:cNvSpPr>
            <a:spLocks noChangeAspect="1"/>
          </p:cNvSpPr>
          <p:nvPr/>
        </p:nvSpPr>
        <p:spPr>
          <a:xfrm rot="5400000">
            <a:off x="1021017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322126-C4B8-4D84-8219-6732807B4123}"/>
              </a:ext>
            </a:extLst>
          </p:cNvPr>
          <p:cNvSpPr/>
          <p:nvPr/>
        </p:nvSpPr>
        <p:spPr>
          <a:xfrm>
            <a:off x="1021017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각 삼각형 89">
            <a:extLst>
              <a:ext uri="{FF2B5EF4-FFF2-40B4-BE49-F238E27FC236}">
                <a16:creationId xmlns:a16="http://schemas.microsoft.com/office/drawing/2014/main" id="{F7694D06-4197-4E8E-852D-F0F7317A0831}"/>
              </a:ext>
            </a:extLst>
          </p:cNvPr>
          <p:cNvSpPr>
            <a:spLocks noChangeAspect="1"/>
          </p:cNvSpPr>
          <p:nvPr/>
        </p:nvSpPr>
        <p:spPr>
          <a:xfrm>
            <a:off x="1021017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각 삼각형 96">
            <a:extLst>
              <a:ext uri="{FF2B5EF4-FFF2-40B4-BE49-F238E27FC236}">
                <a16:creationId xmlns:a16="http://schemas.microsoft.com/office/drawing/2014/main" id="{CB7978DC-BE19-425F-A2FF-FC09A7F673A8}"/>
              </a:ext>
            </a:extLst>
          </p:cNvPr>
          <p:cNvSpPr>
            <a:spLocks noChangeAspect="1"/>
          </p:cNvSpPr>
          <p:nvPr/>
        </p:nvSpPr>
        <p:spPr>
          <a:xfrm rot="10800000">
            <a:off x="102121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137BED-A67D-4D70-8CF5-11BFCA6E7887}"/>
              </a:ext>
            </a:extLst>
          </p:cNvPr>
          <p:cNvSpPr/>
          <p:nvPr/>
        </p:nvSpPr>
        <p:spPr>
          <a:xfrm>
            <a:off x="1126710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51E60042-D74D-4A55-AA44-B0B2151CDAA3}"/>
              </a:ext>
            </a:extLst>
          </p:cNvPr>
          <p:cNvSpPr>
            <a:spLocks noChangeAspect="1"/>
          </p:cNvSpPr>
          <p:nvPr/>
        </p:nvSpPr>
        <p:spPr>
          <a:xfrm rot="16200000">
            <a:off x="2183545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각 삼각형 99">
            <a:extLst>
              <a:ext uri="{FF2B5EF4-FFF2-40B4-BE49-F238E27FC236}">
                <a16:creationId xmlns:a16="http://schemas.microsoft.com/office/drawing/2014/main" id="{52F385A2-D823-4A93-A3BA-9B47EDA47D71}"/>
              </a:ext>
            </a:extLst>
          </p:cNvPr>
          <p:cNvSpPr>
            <a:spLocks noChangeAspect="1"/>
          </p:cNvSpPr>
          <p:nvPr/>
        </p:nvSpPr>
        <p:spPr>
          <a:xfrm rot="5400000">
            <a:off x="218374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1012CE-A990-4B98-ADD7-205336217F7C}"/>
              </a:ext>
            </a:extLst>
          </p:cNvPr>
          <p:cNvSpPr>
            <a:spLocks noChangeAspect="1"/>
          </p:cNvSpPr>
          <p:nvPr/>
        </p:nvSpPr>
        <p:spPr>
          <a:xfrm>
            <a:off x="218394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C3DEBCE-6B86-448F-80C7-CC166CA8BCDA}"/>
              </a:ext>
            </a:extLst>
          </p:cNvPr>
          <p:cNvSpPr>
            <a:spLocks noChangeAspect="1"/>
          </p:cNvSpPr>
          <p:nvPr/>
        </p:nvSpPr>
        <p:spPr>
          <a:xfrm rot="10800000">
            <a:off x="218394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BAD8949-806B-40F5-80C6-578B06C5503F}"/>
              </a:ext>
            </a:extLst>
          </p:cNvPr>
          <p:cNvSpPr>
            <a:spLocks noChangeAspect="1"/>
          </p:cNvSpPr>
          <p:nvPr/>
        </p:nvSpPr>
        <p:spPr>
          <a:xfrm rot="16200000">
            <a:off x="1443641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74CA54-4AFD-4AF4-B57B-089FEA230084}"/>
              </a:ext>
            </a:extLst>
          </p:cNvPr>
          <p:cNvSpPr/>
          <p:nvPr/>
        </p:nvSpPr>
        <p:spPr>
          <a:xfrm>
            <a:off x="2183945" y="978089"/>
            <a:ext cx="105693" cy="143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EAB4BD-0A4F-4051-A924-B451CCB72F5B}"/>
              </a:ext>
            </a:extLst>
          </p:cNvPr>
          <p:cNvSpPr/>
          <p:nvPr/>
        </p:nvSpPr>
        <p:spPr>
          <a:xfrm>
            <a:off x="1549534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89A8991F-B552-4429-B2E6-C6548BE2D455}"/>
              </a:ext>
            </a:extLst>
          </p:cNvPr>
          <p:cNvSpPr>
            <a:spLocks noChangeAspect="1"/>
          </p:cNvSpPr>
          <p:nvPr/>
        </p:nvSpPr>
        <p:spPr>
          <a:xfrm>
            <a:off x="2289838" y="1992346"/>
            <a:ext cx="528467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DABF11F-6EA0-4E9F-8848-6869A15499E3}"/>
              </a:ext>
            </a:extLst>
          </p:cNvPr>
          <p:cNvSpPr>
            <a:spLocks noChangeAspect="1"/>
          </p:cNvSpPr>
          <p:nvPr/>
        </p:nvSpPr>
        <p:spPr>
          <a:xfrm rot="5400000">
            <a:off x="228983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B6263-A85A-4D19-8F9C-DE17C3E98D5E}"/>
              </a:ext>
            </a:extLst>
          </p:cNvPr>
          <p:cNvSpPr/>
          <p:nvPr/>
        </p:nvSpPr>
        <p:spPr>
          <a:xfrm>
            <a:off x="228983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E002F73-2AF5-477C-9ED8-7078AEC11792}"/>
              </a:ext>
            </a:extLst>
          </p:cNvPr>
          <p:cNvSpPr>
            <a:spLocks noChangeAspect="1"/>
          </p:cNvSpPr>
          <p:nvPr/>
        </p:nvSpPr>
        <p:spPr>
          <a:xfrm>
            <a:off x="228983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70947A6-2012-4B70-AFF3-8083BF0D3C49}"/>
              </a:ext>
            </a:extLst>
          </p:cNvPr>
          <p:cNvSpPr>
            <a:spLocks noChangeAspect="1"/>
          </p:cNvSpPr>
          <p:nvPr/>
        </p:nvSpPr>
        <p:spPr>
          <a:xfrm rot="10800000">
            <a:off x="2290037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DA0ED-0AB5-4883-B281-05B3A9ABDD23}"/>
              </a:ext>
            </a:extLst>
          </p:cNvPr>
          <p:cNvSpPr/>
          <p:nvPr/>
        </p:nvSpPr>
        <p:spPr>
          <a:xfrm>
            <a:off x="2395531" y="874800"/>
            <a:ext cx="1056535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BB7F21DE-0DF7-4A97-A373-95C72DB04E5F}"/>
              </a:ext>
            </a:extLst>
          </p:cNvPr>
          <p:cNvSpPr>
            <a:spLocks noChangeAspect="1"/>
          </p:cNvSpPr>
          <p:nvPr/>
        </p:nvSpPr>
        <p:spPr>
          <a:xfrm rot="16200000">
            <a:off x="3452366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F3D2F6D6-E88B-4188-85D4-5FBEE5EB1116}"/>
              </a:ext>
            </a:extLst>
          </p:cNvPr>
          <p:cNvSpPr>
            <a:spLocks noChangeAspect="1"/>
          </p:cNvSpPr>
          <p:nvPr/>
        </p:nvSpPr>
        <p:spPr>
          <a:xfrm rot="5400000">
            <a:off x="345256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EC70A6F3-CA17-430A-9B91-D9AE3C92A60C}"/>
              </a:ext>
            </a:extLst>
          </p:cNvPr>
          <p:cNvSpPr>
            <a:spLocks noChangeAspect="1"/>
          </p:cNvSpPr>
          <p:nvPr/>
        </p:nvSpPr>
        <p:spPr>
          <a:xfrm>
            <a:off x="3452765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997335F0-0D6B-4ECA-8792-231B6CED94BC}"/>
              </a:ext>
            </a:extLst>
          </p:cNvPr>
          <p:cNvSpPr>
            <a:spLocks noChangeAspect="1"/>
          </p:cNvSpPr>
          <p:nvPr/>
        </p:nvSpPr>
        <p:spPr>
          <a:xfrm rot="10800000">
            <a:off x="345276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02CF5C6-939F-4BB7-85C1-EF4C990B2B65}"/>
              </a:ext>
            </a:extLst>
          </p:cNvPr>
          <p:cNvSpPr>
            <a:spLocks noChangeAspect="1"/>
          </p:cNvSpPr>
          <p:nvPr/>
        </p:nvSpPr>
        <p:spPr>
          <a:xfrm rot="16200000">
            <a:off x="2712462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AFC47E-B550-4531-B497-5C12FACF2763}"/>
              </a:ext>
            </a:extLst>
          </p:cNvPr>
          <p:cNvSpPr/>
          <p:nvPr/>
        </p:nvSpPr>
        <p:spPr>
          <a:xfrm>
            <a:off x="3452765" y="977945"/>
            <a:ext cx="105693" cy="14380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EB4BB8-0782-4411-A14B-971CD2CE0BA3}"/>
              </a:ext>
            </a:extLst>
          </p:cNvPr>
          <p:cNvSpPr/>
          <p:nvPr/>
        </p:nvSpPr>
        <p:spPr>
          <a:xfrm>
            <a:off x="2818355" y="2415600"/>
            <a:ext cx="634410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BAD65F3B-3900-48B3-B33C-B08DE5B12A87}"/>
              </a:ext>
            </a:extLst>
          </p:cNvPr>
          <p:cNvSpPr>
            <a:spLocks noChangeAspect="1"/>
          </p:cNvSpPr>
          <p:nvPr/>
        </p:nvSpPr>
        <p:spPr>
          <a:xfrm>
            <a:off x="3558658" y="1992346"/>
            <a:ext cx="1083045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9C1D9AF2-9F71-487A-9F11-E69791B54523}"/>
              </a:ext>
            </a:extLst>
          </p:cNvPr>
          <p:cNvSpPr>
            <a:spLocks noChangeAspect="1"/>
          </p:cNvSpPr>
          <p:nvPr/>
        </p:nvSpPr>
        <p:spPr>
          <a:xfrm rot="5400000">
            <a:off x="3558658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5099C9-B5C7-410C-A7D6-CDAA222582CA}"/>
              </a:ext>
            </a:extLst>
          </p:cNvPr>
          <p:cNvSpPr/>
          <p:nvPr/>
        </p:nvSpPr>
        <p:spPr>
          <a:xfrm>
            <a:off x="3558658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6DAFD3B-A551-466E-914D-5DD45B4D952D}"/>
              </a:ext>
            </a:extLst>
          </p:cNvPr>
          <p:cNvSpPr>
            <a:spLocks noChangeAspect="1"/>
          </p:cNvSpPr>
          <p:nvPr/>
        </p:nvSpPr>
        <p:spPr>
          <a:xfrm>
            <a:off x="3558658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1BD09061-FF0D-40C5-96BC-B4D22D835E23}"/>
              </a:ext>
            </a:extLst>
          </p:cNvPr>
          <p:cNvSpPr>
            <a:spLocks noChangeAspect="1"/>
          </p:cNvSpPr>
          <p:nvPr/>
        </p:nvSpPr>
        <p:spPr>
          <a:xfrm rot="10800000">
            <a:off x="3558858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DFAAA-8167-4575-8F44-D821ACEF0F9D}"/>
              </a:ext>
            </a:extLst>
          </p:cNvPr>
          <p:cNvSpPr/>
          <p:nvPr/>
        </p:nvSpPr>
        <p:spPr>
          <a:xfrm>
            <a:off x="3664352" y="874800"/>
            <a:ext cx="2139560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4308F820-F4CF-4A2B-9CC2-BE00692F2576}"/>
              </a:ext>
            </a:extLst>
          </p:cNvPr>
          <p:cNvSpPr>
            <a:spLocks noChangeAspect="1"/>
          </p:cNvSpPr>
          <p:nvPr/>
        </p:nvSpPr>
        <p:spPr>
          <a:xfrm rot="16200000">
            <a:off x="4536958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0763B9B5-0464-4161-92F4-465DDEFBCCAB}"/>
              </a:ext>
            </a:extLst>
          </p:cNvPr>
          <p:cNvSpPr>
            <a:spLocks noChangeAspect="1"/>
          </p:cNvSpPr>
          <p:nvPr/>
        </p:nvSpPr>
        <p:spPr>
          <a:xfrm rot="16200000">
            <a:off x="5803513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8F03256C-6925-4688-BE7E-9D73ECF02A94}"/>
              </a:ext>
            </a:extLst>
          </p:cNvPr>
          <p:cNvSpPr>
            <a:spLocks noChangeAspect="1"/>
          </p:cNvSpPr>
          <p:nvPr/>
        </p:nvSpPr>
        <p:spPr>
          <a:xfrm rot="5400000">
            <a:off x="5802914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667DCCB8-9F65-462F-870D-AFC7D0D243B9}"/>
              </a:ext>
            </a:extLst>
          </p:cNvPr>
          <p:cNvSpPr>
            <a:spLocks noChangeAspect="1"/>
          </p:cNvSpPr>
          <p:nvPr/>
        </p:nvSpPr>
        <p:spPr>
          <a:xfrm>
            <a:off x="5802715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>
            <a:extLst>
              <a:ext uri="{FF2B5EF4-FFF2-40B4-BE49-F238E27FC236}">
                <a16:creationId xmlns:a16="http://schemas.microsoft.com/office/drawing/2014/main" id="{284DBC35-3430-42DC-91A9-69E8EE27D0F3}"/>
              </a:ext>
            </a:extLst>
          </p:cNvPr>
          <p:cNvSpPr>
            <a:spLocks noChangeAspect="1"/>
          </p:cNvSpPr>
          <p:nvPr/>
        </p:nvSpPr>
        <p:spPr>
          <a:xfrm rot="10800000">
            <a:off x="580391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3D6A8A-39F4-4851-A6A3-AB2DC093A0E3}"/>
              </a:ext>
            </a:extLst>
          </p:cNvPr>
          <p:cNvSpPr/>
          <p:nvPr/>
        </p:nvSpPr>
        <p:spPr>
          <a:xfrm>
            <a:off x="5803912" y="974703"/>
            <a:ext cx="105693" cy="14412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8A08CC-13B8-465F-9E79-E3B231E0F408}"/>
              </a:ext>
            </a:extLst>
          </p:cNvPr>
          <p:cNvSpPr/>
          <p:nvPr/>
        </p:nvSpPr>
        <p:spPr>
          <a:xfrm>
            <a:off x="4641703" y="2415600"/>
            <a:ext cx="1161211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B48B748-97DF-49CA-8F85-55C7A09F0C87}"/>
              </a:ext>
            </a:extLst>
          </p:cNvPr>
          <p:cNvSpPr/>
          <p:nvPr/>
        </p:nvSpPr>
        <p:spPr>
          <a:xfrm>
            <a:off x="6015498" y="874800"/>
            <a:ext cx="4219952" cy="1056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5B29FF1E-28BB-45D5-8D34-470F7B7A795F}"/>
              </a:ext>
            </a:extLst>
          </p:cNvPr>
          <p:cNvSpPr>
            <a:spLocks noChangeAspect="1"/>
          </p:cNvSpPr>
          <p:nvPr/>
        </p:nvSpPr>
        <p:spPr>
          <a:xfrm rot="16200000">
            <a:off x="10235050" y="8748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D253709A-0FAF-4FAD-988E-2C0B2BAA4569}"/>
              </a:ext>
            </a:extLst>
          </p:cNvPr>
          <p:cNvSpPr>
            <a:spLocks noChangeAspect="1"/>
          </p:cNvSpPr>
          <p:nvPr/>
        </p:nvSpPr>
        <p:spPr>
          <a:xfrm rot="5400000">
            <a:off x="10234451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0FD6DB84-CAF6-4060-AB99-607658FBFD36}"/>
              </a:ext>
            </a:extLst>
          </p:cNvPr>
          <p:cNvSpPr>
            <a:spLocks noChangeAspect="1"/>
          </p:cNvSpPr>
          <p:nvPr/>
        </p:nvSpPr>
        <p:spPr>
          <a:xfrm>
            <a:off x="10234252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각 삼각형 110">
            <a:extLst>
              <a:ext uri="{FF2B5EF4-FFF2-40B4-BE49-F238E27FC236}">
                <a16:creationId xmlns:a16="http://schemas.microsoft.com/office/drawing/2014/main" id="{F5F9AC9D-494B-459E-A807-9FF3A6D169E8}"/>
              </a:ext>
            </a:extLst>
          </p:cNvPr>
          <p:cNvSpPr>
            <a:spLocks noChangeAspect="1"/>
          </p:cNvSpPr>
          <p:nvPr/>
        </p:nvSpPr>
        <p:spPr>
          <a:xfrm rot="10800000">
            <a:off x="10235450" y="2415600"/>
            <a:ext cx="105693" cy="1056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7E505A-833F-410C-98D4-AB993B5336BD}"/>
              </a:ext>
            </a:extLst>
          </p:cNvPr>
          <p:cNvSpPr/>
          <p:nvPr/>
        </p:nvSpPr>
        <p:spPr>
          <a:xfrm>
            <a:off x="10235450" y="979742"/>
            <a:ext cx="105693" cy="143537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잘린 한쪽 모서리 113">
            <a:extLst>
              <a:ext uri="{FF2B5EF4-FFF2-40B4-BE49-F238E27FC236}">
                <a16:creationId xmlns:a16="http://schemas.microsoft.com/office/drawing/2014/main" id="{CF5C3B4C-FD36-4911-9536-DB5E458219F4}"/>
              </a:ext>
            </a:extLst>
          </p:cNvPr>
          <p:cNvSpPr>
            <a:spLocks noChangeAspect="1"/>
          </p:cNvSpPr>
          <p:nvPr/>
        </p:nvSpPr>
        <p:spPr>
          <a:xfrm>
            <a:off x="5909605" y="1992346"/>
            <a:ext cx="789109" cy="528467"/>
          </a:xfrm>
          <a:prstGeom prst="snip1Rect">
            <a:avLst>
              <a:gd name="adj" fmla="val 312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각 삼각형 114">
            <a:extLst>
              <a:ext uri="{FF2B5EF4-FFF2-40B4-BE49-F238E27FC236}">
                <a16:creationId xmlns:a16="http://schemas.microsoft.com/office/drawing/2014/main" id="{86BD7CE5-C827-4E6A-B7FE-3938B8C7BF4F}"/>
              </a:ext>
            </a:extLst>
          </p:cNvPr>
          <p:cNvSpPr>
            <a:spLocks noChangeAspect="1"/>
          </p:cNvSpPr>
          <p:nvPr/>
        </p:nvSpPr>
        <p:spPr>
          <a:xfrm rot="5400000">
            <a:off x="5909605" y="1993201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1C90D9-9A51-446D-BC50-E6916F13B610}"/>
              </a:ext>
            </a:extLst>
          </p:cNvPr>
          <p:cNvSpPr/>
          <p:nvPr/>
        </p:nvSpPr>
        <p:spPr>
          <a:xfrm>
            <a:off x="5909605" y="978289"/>
            <a:ext cx="105693" cy="1014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id="{2025DC67-B448-4962-A2C6-CECA7782F95A}"/>
              </a:ext>
            </a:extLst>
          </p:cNvPr>
          <p:cNvSpPr>
            <a:spLocks noChangeAspect="1"/>
          </p:cNvSpPr>
          <p:nvPr/>
        </p:nvSpPr>
        <p:spPr>
          <a:xfrm>
            <a:off x="5909605" y="874800"/>
            <a:ext cx="105893" cy="1058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각 삼각형 117">
            <a:extLst>
              <a:ext uri="{FF2B5EF4-FFF2-40B4-BE49-F238E27FC236}">
                <a16:creationId xmlns:a16="http://schemas.microsoft.com/office/drawing/2014/main" id="{9A53A618-8D87-4752-B54C-9335C67198F0}"/>
              </a:ext>
            </a:extLst>
          </p:cNvPr>
          <p:cNvSpPr>
            <a:spLocks noChangeAspect="1"/>
          </p:cNvSpPr>
          <p:nvPr/>
        </p:nvSpPr>
        <p:spPr>
          <a:xfrm rot="10800000">
            <a:off x="5909805" y="874800"/>
            <a:ext cx="105693" cy="105693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53F11A01-4611-4A45-B9B7-096F8517EB2C}"/>
              </a:ext>
            </a:extLst>
          </p:cNvPr>
          <p:cNvSpPr>
            <a:spLocks noChangeAspect="1"/>
          </p:cNvSpPr>
          <p:nvPr/>
        </p:nvSpPr>
        <p:spPr>
          <a:xfrm rot="16200000">
            <a:off x="6593419" y="2415600"/>
            <a:ext cx="105893" cy="10589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0E6E28-A286-4E20-99AF-7D6858518E49}"/>
              </a:ext>
            </a:extLst>
          </p:cNvPr>
          <p:cNvSpPr/>
          <p:nvPr/>
        </p:nvSpPr>
        <p:spPr>
          <a:xfrm>
            <a:off x="6698714" y="2415600"/>
            <a:ext cx="3536736" cy="1056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E71EA-A08D-4B7B-A8B5-D413F7EA7700}"/>
              </a:ext>
            </a:extLst>
          </p:cNvPr>
          <p:cNvGrpSpPr/>
          <p:nvPr/>
        </p:nvGrpSpPr>
        <p:grpSpPr>
          <a:xfrm>
            <a:off x="5912871" y="1984789"/>
            <a:ext cx="800157" cy="532437"/>
            <a:chOff x="6096792" y="711193"/>
            <a:chExt cx="781052" cy="51972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8CE80A0-02F3-4D77-98A8-2866A5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792" y="711196"/>
              <a:ext cx="500820" cy="519721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EEED06-15B3-4934-855E-E7942252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7" y="711193"/>
              <a:ext cx="500820" cy="51972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AA777E3-E5EE-44E0-80F4-C8EC50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9" y="711196"/>
              <a:ext cx="500820" cy="519721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03C8506D-2D52-4295-9843-2F511395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024" y="711193"/>
              <a:ext cx="500820" cy="51972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384003-EC71-4904-8217-02D0445336BC}"/>
              </a:ext>
            </a:extLst>
          </p:cNvPr>
          <p:cNvGrpSpPr/>
          <p:nvPr/>
        </p:nvGrpSpPr>
        <p:grpSpPr>
          <a:xfrm>
            <a:off x="3587446" y="1993201"/>
            <a:ext cx="1037427" cy="538287"/>
            <a:chOff x="3632013" y="2542399"/>
            <a:chExt cx="1037427" cy="538287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45BBA31-D5BE-4F8A-9AA5-11C5AC20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013" y="2542399"/>
              <a:ext cx="518713" cy="538287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93F472B2-BC90-4701-8036-B8FB7B6C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370" y="2542399"/>
              <a:ext cx="518713" cy="53828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29E3CE5-6549-4A68-90E8-8DFCEE68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727" y="2542399"/>
              <a:ext cx="518713" cy="538287"/>
            </a:xfrm>
            <a:prstGeom prst="rect">
              <a:avLst/>
            </a:prstGeom>
          </p:spPr>
        </p:pic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23D8DB90-B016-4F4E-B8F0-7839A09887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90" y="1981858"/>
            <a:ext cx="518719" cy="5383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1694F5-349F-4E0B-9816-4ABE19C390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5" y="2013156"/>
            <a:ext cx="518720" cy="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9788" y="368301"/>
            <a:ext cx="10512425" cy="107156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/>
              <a:t>스킬 카드 구성 요소 및 규격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4376A0-F7D2-FF11-395D-E5D79FE7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7056"/>
              </p:ext>
            </p:extLst>
          </p:nvPr>
        </p:nvGraphicFramePr>
        <p:xfrm>
          <a:off x="1750786" y="4710430"/>
          <a:ext cx="893191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94539380"/>
                    </a:ext>
                  </a:extLst>
                </a:gridCol>
                <a:gridCol w="8210868">
                  <a:extLst>
                    <a:ext uri="{9D8B030D-6E8A-4147-A177-3AD203B41FA5}">
                      <a16:colId xmlns:a16="http://schemas.microsoft.com/office/drawing/2014/main" val="3491378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05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색상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덱에 배치되기에 다른 카드와 차별되는 파랑색을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12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고유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기물 카드와 비슷하게 클래스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 조건을 가지지만 기물 카드와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달리 스킬 카드를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사용하기 위한 조건을 가지고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별도의 사거리를 가진다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다른 카드와 비교했을 때 복잡한 조건 만큼 강력한 효과를 가지게 기획되었다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0907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902FA-88AC-1F3B-C307-9F2C418F8CDB}"/>
              </a:ext>
            </a:extLst>
          </p:cNvPr>
          <p:cNvGrpSpPr>
            <a:grpSpLocks noChangeAspect="1"/>
          </p:cNvGrpSpPr>
          <p:nvPr/>
        </p:nvGrpSpPr>
        <p:grpSpPr>
          <a:xfrm>
            <a:off x="3292298" y="1439863"/>
            <a:ext cx="5607403" cy="3270567"/>
            <a:chOff x="3070767" y="1555233"/>
            <a:chExt cx="6089590" cy="355180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46A081-4BA1-F39A-1F57-C9E6932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4AF839-BF3F-E902-47A3-14181952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071A-4F97-4EF2-9D72-FE47ACF828AD}"/>
              </a:ext>
            </a:extLst>
          </p:cNvPr>
          <p:cNvSpPr/>
          <p:nvPr/>
        </p:nvSpPr>
        <p:spPr>
          <a:xfrm>
            <a:off x="907231" y="382887"/>
            <a:ext cx="9010242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4C789-F906-4EC8-8AE7-C2AB9C82DCCA}"/>
              </a:ext>
            </a:extLst>
          </p:cNvPr>
          <p:cNvSpPr/>
          <p:nvPr/>
        </p:nvSpPr>
        <p:spPr>
          <a:xfrm>
            <a:off x="9640990" y="454135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558B63B8-A52B-4389-8713-3E853501C675}"/>
              </a:ext>
            </a:extLst>
          </p:cNvPr>
          <p:cNvSpPr/>
          <p:nvPr/>
        </p:nvSpPr>
        <p:spPr>
          <a:xfrm>
            <a:off x="845534" y="368300"/>
            <a:ext cx="1169533" cy="23593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배치 설정창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3DB75F-24BF-41BF-8FB2-59F0FE0185D9}"/>
              </a:ext>
            </a:extLst>
          </p:cNvPr>
          <p:cNvGrpSpPr/>
          <p:nvPr/>
        </p:nvGrpSpPr>
        <p:grpSpPr>
          <a:xfrm>
            <a:off x="1177463" y="5277577"/>
            <a:ext cx="910894" cy="246224"/>
            <a:chOff x="1177463" y="5277577"/>
            <a:chExt cx="910894" cy="246224"/>
          </a:xfrm>
        </p:grpSpPr>
        <p:sp>
          <p:nvSpPr>
            <p:cNvPr id="57" name="사각형: 잘린 한쪽 모서리 56">
              <a:extLst>
                <a:ext uri="{FF2B5EF4-FFF2-40B4-BE49-F238E27FC236}">
                  <a16:creationId xmlns:a16="http://schemas.microsoft.com/office/drawing/2014/main" id="{3C6777C0-F710-4B52-889C-02EC17DB3514}"/>
                </a:ext>
              </a:extLst>
            </p:cNvPr>
            <p:cNvSpPr/>
            <p:nvPr/>
          </p:nvSpPr>
          <p:spPr>
            <a:xfrm>
              <a:off x="1177463" y="5277577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EA1B5-D71D-454E-8F43-ECF318ABA725}"/>
                </a:ext>
              </a:extLst>
            </p:cNvPr>
            <p:cNvSpPr txBox="1"/>
            <p:nvPr/>
          </p:nvSpPr>
          <p:spPr>
            <a:xfrm>
              <a:off x="1348327" y="5277577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10" name="팔각형 9">
              <a:extLst>
                <a:ext uri="{FF2B5EF4-FFF2-40B4-BE49-F238E27FC236}">
                  <a16:creationId xmlns:a16="http://schemas.microsoft.com/office/drawing/2014/main" id="{A2F43774-6258-4B60-8195-5E5A7075A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8948" y="5287316"/>
              <a:ext cx="216000" cy="216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02AB723F-30AE-4CBD-AD52-B362F31D2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48" y="5310687"/>
              <a:ext cx="180000" cy="180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A213-089A-48C7-AAEE-D48CD6E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35" y="668084"/>
            <a:ext cx="2302918" cy="39326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BC42AF-1711-4FEF-8B82-6A90A63EFAE4}"/>
              </a:ext>
            </a:extLst>
          </p:cNvPr>
          <p:cNvGrpSpPr/>
          <p:nvPr/>
        </p:nvGrpSpPr>
        <p:grpSpPr>
          <a:xfrm>
            <a:off x="4360315" y="1814669"/>
            <a:ext cx="910894" cy="246224"/>
            <a:chOff x="1025063" y="1236355"/>
            <a:chExt cx="910894" cy="246224"/>
          </a:xfrm>
        </p:grpSpPr>
        <p:sp>
          <p:nvSpPr>
            <p:cNvPr id="63" name="사각형: 잘린 한쪽 모서리 62">
              <a:extLst>
                <a:ext uri="{FF2B5EF4-FFF2-40B4-BE49-F238E27FC236}">
                  <a16:creationId xmlns:a16="http://schemas.microsoft.com/office/drawing/2014/main" id="{949D42AD-9E09-45A4-97A8-45FCFCFC3807}"/>
                </a:ext>
              </a:extLst>
            </p:cNvPr>
            <p:cNvSpPr/>
            <p:nvPr/>
          </p:nvSpPr>
          <p:spPr>
            <a:xfrm>
              <a:off x="1025063" y="1236355"/>
              <a:ext cx="910894" cy="246224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55E4000-89DE-4E0E-B95B-9D0A8A47F68C}"/>
                </a:ext>
              </a:extLst>
            </p:cNvPr>
            <p:cNvSpPr txBox="1"/>
            <p:nvPr/>
          </p:nvSpPr>
          <p:spPr>
            <a:xfrm>
              <a:off x="1195927" y="1236355"/>
              <a:ext cx="740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부대 생성</a:t>
              </a:r>
            </a:p>
          </p:txBody>
        </p:sp>
        <p:sp>
          <p:nvSpPr>
            <p:cNvPr id="65" name="팔각형 64">
              <a:extLst>
                <a:ext uri="{FF2B5EF4-FFF2-40B4-BE49-F238E27FC236}">
                  <a16:creationId xmlns:a16="http://schemas.microsoft.com/office/drawing/2014/main" id="{676F958B-3BE6-4CCE-81B1-2E6DB09F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258" y="1269388"/>
              <a:ext cx="180000" cy="180000"/>
            </a:xfrm>
            <a:prstGeom prst="octagon">
              <a:avLst>
                <a:gd name="adj" fmla="val 3548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십자형 65">
              <a:extLst>
                <a:ext uri="{FF2B5EF4-FFF2-40B4-BE49-F238E27FC236}">
                  <a16:creationId xmlns:a16="http://schemas.microsoft.com/office/drawing/2014/main" id="{AB262AE7-B63C-43B5-AACC-6D0D425D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258" y="1287388"/>
              <a:ext cx="144000" cy="144000"/>
            </a:xfrm>
            <a:prstGeom prst="plus">
              <a:avLst>
                <a:gd name="adj" fmla="val 448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BC70140-92AE-4A94-8A15-AB2B6ACACAFB}"/>
              </a:ext>
            </a:extLst>
          </p:cNvPr>
          <p:cNvSpPr/>
          <p:nvPr/>
        </p:nvSpPr>
        <p:spPr>
          <a:xfrm>
            <a:off x="998673" y="659294"/>
            <a:ext cx="3289872" cy="39515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4" name="표 68">
            <a:extLst>
              <a:ext uri="{FF2B5EF4-FFF2-40B4-BE49-F238E27FC236}">
                <a16:creationId xmlns:a16="http://schemas.microsoft.com/office/drawing/2014/main" id="{F07EF00F-7E32-47A3-B08F-4852D26CD4F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719668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762694">
                  <a:extLst>
                    <a:ext uri="{9D8B030D-6E8A-4147-A177-3AD203B41FA5}">
                      <a16:colId xmlns:a16="http://schemas.microsoft.com/office/drawing/2014/main" val="1749532935"/>
                    </a:ext>
                  </a:extLst>
                </a:gridCol>
                <a:gridCol w="352377">
                  <a:extLst>
                    <a:ext uri="{9D8B030D-6E8A-4147-A177-3AD203B41FA5}">
                      <a16:colId xmlns:a16="http://schemas.microsoft.com/office/drawing/2014/main" val="1835270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킹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5" name="표 68">
            <a:extLst>
              <a:ext uri="{FF2B5EF4-FFF2-40B4-BE49-F238E27FC236}">
                <a16:creationId xmlns:a16="http://schemas.microsoft.com/office/drawing/2014/main" id="{53FC15F2-7571-404F-927E-E258505E5370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1664942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500228">
                  <a:extLst>
                    <a:ext uri="{9D8B030D-6E8A-4147-A177-3AD203B41FA5}">
                      <a16:colId xmlns:a16="http://schemas.microsoft.com/office/drawing/2014/main" val="3970914194"/>
                    </a:ext>
                  </a:extLst>
                </a:gridCol>
                <a:gridCol w="614843">
                  <a:extLst>
                    <a:ext uri="{9D8B030D-6E8A-4147-A177-3AD203B41FA5}">
                      <a16:colId xmlns:a16="http://schemas.microsoft.com/office/drawing/2014/main" val="2866043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퀸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6" name="표 68">
            <a:extLst>
              <a:ext uri="{FF2B5EF4-FFF2-40B4-BE49-F238E27FC236}">
                <a16:creationId xmlns:a16="http://schemas.microsoft.com/office/drawing/2014/main" id="{B362125B-6076-45C2-AAD9-71E048F0DA79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2608774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91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701902">
                  <a:extLst>
                    <a:ext uri="{9D8B030D-6E8A-4147-A177-3AD203B41FA5}">
                      <a16:colId xmlns:a16="http://schemas.microsoft.com/office/drawing/2014/main" val="1730368749"/>
                    </a:ext>
                  </a:extLst>
                </a:gridCol>
                <a:gridCol w="563914">
                  <a:extLst>
                    <a:ext uri="{9D8B030D-6E8A-4147-A177-3AD203B41FA5}">
                      <a16:colId xmlns:a16="http://schemas.microsoft.com/office/drawing/2014/main" val="3787963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루크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graphicFrame>
        <p:nvGraphicFramePr>
          <p:cNvPr id="257" name="표 68">
            <a:extLst>
              <a:ext uri="{FF2B5EF4-FFF2-40B4-BE49-F238E27FC236}">
                <a16:creationId xmlns:a16="http://schemas.microsoft.com/office/drawing/2014/main" id="{8CC597C8-C3CA-4491-8588-3B25B78973BC}"/>
              </a:ext>
            </a:extLst>
          </p:cNvPr>
          <p:cNvGraphicFramePr>
            <a:graphicFrameLocks noGrp="1"/>
          </p:cNvGraphicFramePr>
          <p:nvPr/>
        </p:nvGraphicFramePr>
        <p:xfrm>
          <a:off x="1056527" y="3552606"/>
          <a:ext cx="317260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36">
                  <a:extLst>
                    <a:ext uri="{9D8B030D-6E8A-4147-A177-3AD203B41FA5}">
                      <a16:colId xmlns:a16="http://schemas.microsoft.com/office/drawing/2014/main" val="870950951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3419150321"/>
                    </a:ext>
                  </a:extLst>
                </a:gridCol>
                <a:gridCol w="1057536">
                  <a:extLst>
                    <a:ext uri="{9D8B030D-6E8A-4147-A177-3AD203B41FA5}">
                      <a16:colId xmlns:a16="http://schemas.microsoft.com/office/drawing/2014/main" val="234626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폰 클래스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66721"/>
                  </a:ext>
                </a:extLst>
              </a:tr>
            </a:tbl>
          </a:graphicData>
        </a:graphic>
      </p:graphicFrame>
      <p:pic>
        <p:nvPicPr>
          <p:cNvPr id="258" name="그림 257">
            <a:extLst>
              <a:ext uri="{FF2B5EF4-FFF2-40B4-BE49-F238E27FC236}">
                <a16:creationId xmlns:a16="http://schemas.microsoft.com/office/drawing/2014/main" id="{382BB51B-E60E-4F5B-A3F5-25F78F9D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036550"/>
            <a:ext cx="397447" cy="587272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885F49B1-1E86-4F98-BF5B-A84ABABB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1980382"/>
            <a:ext cx="397447" cy="587272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17C63A2C-96DA-4109-958F-43C082B2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1980382"/>
            <a:ext cx="397447" cy="587272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E378BF2-3E4A-44E1-8F4C-F7B7FD0B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2924214"/>
            <a:ext cx="397447" cy="587272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CA2C020E-5CF2-4C0D-B5CF-E9ED4CE2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2924214"/>
            <a:ext cx="397447" cy="58727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F9CAF26-D1EA-4297-9E5D-9F3123CB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2924214"/>
            <a:ext cx="397447" cy="587272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0E085F65-B793-4F53-AEF3-D636D7F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2924214"/>
            <a:ext cx="397447" cy="58727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4511A1C-D801-4DFF-A60F-C94AB4AF57A1}"/>
              </a:ext>
            </a:extLst>
          </p:cNvPr>
          <p:cNvSpPr/>
          <p:nvPr/>
        </p:nvSpPr>
        <p:spPr>
          <a:xfrm>
            <a:off x="998673" y="659292"/>
            <a:ext cx="3288316" cy="39515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사각형: 잘린 위쪽 모서리 274">
            <a:extLst>
              <a:ext uri="{FF2B5EF4-FFF2-40B4-BE49-F238E27FC236}">
                <a16:creationId xmlns:a16="http://schemas.microsoft.com/office/drawing/2014/main" id="{4BB58E76-3B58-44ED-ABFD-A0B0D1137B4F}"/>
              </a:ext>
            </a:extLst>
          </p:cNvPr>
          <p:cNvSpPr/>
          <p:nvPr/>
        </p:nvSpPr>
        <p:spPr>
          <a:xfrm rot="16200000">
            <a:off x="4134912" y="735815"/>
            <a:ext cx="229779" cy="7759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78076-4560-4D27-8DA4-BB7776949639}"/>
              </a:ext>
            </a:extLst>
          </p:cNvPr>
          <p:cNvGrpSpPr/>
          <p:nvPr/>
        </p:nvGrpSpPr>
        <p:grpSpPr>
          <a:xfrm>
            <a:off x="4360315" y="642463"/>
            <a:ext cx="1025672" cy="246225"/>
            <a:chOff x="4360315" y="642463"/>
            <a:chExt cx="1025672" cy="246225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50163192-F720-4C62-9041-224850F5137F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05989B-2154-4FF3-B6DA-A14CAC89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C207C-8D32-4D62-87EA-5C9EE1CA5185}"/>
                </a:ext>
              </a:extLst>
            </p:cNvPr>
            <p:cNvSpPr txBox="1"/>
            <p:nvPr/>
          </p:nvSpPr>
          <p:spPr>
            <a:xfrm>
              <a:off x="4360315" y="642464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543D99A-434C-45E1-9543-C3E5741515E4}"/>
                </a:ext>
              </a:extLst>
            </p:cNvPr>
            <p:cNvSpPr txBox="1"/>
            <p:nvPr/>
          </p:nvSpPr>
          <p:spPr>
            <a:xfrm>
              <a:off x="4998822" y="642464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▲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F077D-13A0-4E54-8D40-A5E3D8E44FF5}"/>
              </a:ext>
            </a:extLst>
          </p:cNvPr>
          <p:cNvGrpSpPr/>
          <p:nvPr/>
        </p:nvGrpSpPr>
        <p:grpSpPr>
          <a:xfrm>
            <a:off x="4360315" y="1527136"/>
            <a:ext cx="955298" cy="246224"/>
            <a:chOff x="4360315" y="921717"/>
            <a:chExt cx="955298" cy="246224"/>
          </a:xfrm>
        </p:grpSpPr>
        <p:sp>
          <p:nvSpPr>
            <p:cNvPr id="277" name="사각형: 잘린 한쪽 모서리 276">
              <a:extLst>
                <a:ext uri="{FF2B5EF4-FFF2-40B4-BE49-F238E27FC236}">
                  <a16:creationId xmlns:a16="http://schemas.microsoft.com/office/drawing/2014/main" id="{487E66FB-B15A-491B-A560-928ECE86A639}"/>
                </a:ext>
              </a:extLst>
            </p:cNvPr>
            <p:cNvSpPr/>
            <p:nvPr/>
          </p:nvSpPr>
          <p:spPr>
            <a:xfrm>
              <a:off x="4360315" y="921717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1D3281-35A8-45F0-BBE8-04E832809CBB}"/>
                </a:ext>
              </a:extLst>
            </p:cNvPr>
            <p:cNvSpPr txBox="1"/>
            <p:nvPr/>
          </p:nvSpPr>
          <p:spPr>
            <a:xfrm>
              <a:off x="4360315" y="921717"/>
              <a:ext cx="5768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부대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FB22AF8-2075-43BB-B164-06A695BADA3B}"/>
                </a:ext>
              </a:extLst>
            </p:cNvPr>
            <p:cNvSpPr txBox="1"/>
            <p:nvPr/>
          </p:nvSpPr>
          <p:spPr>
            <a:xfrm>
              <a:off x="4998822" y="921717"/>
              <a:ext cx="2464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872298EF-2ADA-4A05-AA36-CDBABF063CE0}"/>
              </a:ext>
            </a:extLst>
          </p:cNvPr>
          <p:cNvGrpSpPr/>
          <p:nvPr/>
        </p:nvGrpSpPr>
        <p:grpSpPr>
          <a:xfrm>
            <a:off x="4534040" y="941481"/>
            <a:ext cx="1025673" cy="246225"/>
            <a:chOff x="4360314" y="642463"/>
            <a:chExt cx="1025673" cy="246225"/>
          </a:xfrm>
        </p:grpSpPr>
        <p:sp>
          <p:nvSpPr>
            <p:cNvPr id="282" name="사각형: 잘린 한쪽 모서리 281">
              <a:extLst>
                <a:ext uri="{FF2B5EF4-FFF2-40B4-BE49-F238E27FC236}">
                  <a16:creationId xmlns:a16="http://schemas.microsoft.com/office/drawing/2014/main" id="{86597441-FA3B-4A94-86B9-8467DD7CCBE8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F61B9BF7-3C3B-4CB8-A37C-CCBDAE5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222270-62E5-49DB-AE88-0F944E10F1FC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B99C221-D2EA-4402-951C-A9B603418DC8}"/>
              </a:ext>
            </a:extLst>
          </p:cNvPr>
          <p:cNvGrpSpPr/>
          <p:nvPr/>
        </p:nvGrpSpPr>
        <p:grpSpPr>
          <a:xfrm>
            <a:off x="4534040" y="1234309"/>
            <a:ext cx="1025673" cy="246225"/>
            <a:chOff x="4360314" y="642463"/>
            <a:chExt cx="1025673" cy="246225"/>
          </a:xfrm>
        </p:grpSpPr>
        <p:sp>
          <p:nvSpPr>
            <p:cNvPr id="287" name="사각형: 잘린 한쪽 모서리 286">
              <a:extLst>
                <a:ext uri="{FF2B5EF4-FFF2-40B4-BE49-F238E27FC236}">
                  <a16:creationId xmlns:a16="http://schemas.microsoft.com/office/drawing/2014/main" id="{48290368-EA4D-458A-A0C4-53AFDA76FD6D}"/>
                </a:ext>
              </a:extLst>
            </p:cNvPr>
            <p:cNvSpPr/>
            <p:nvPr/>
          </p:nvSpPr>
          <p:spPr>
            <a:xfrm>
              <a:off x="4360315" y="642464"/>
              <a:ext cx="955298" cy="246224"/>
            </a:xfrm>
            <a:prstGeom prst="snip1Rect">
              <a:avLst>
                <a:gd name="adj" fmla="val 395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19D9E007-E6A5-452E-94CE-06671011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239" y="642463"/>
              <a:ext cx="140748" cy="2462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BC0E5FF-85B0-4F89-A1ED-F0AA55FCA076}"/>
                </a:ext>
              </a:extLst>
            </p:cNvPr>
            <p:cNvSpPr txBox="1"/>
            <p:nvPr/>
          </p:nvSpPr>
          <p:spPr>
            <a:xfrm>
              <a:off x="4360314" y="642464"/>
              <a:ext cx="814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포지션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0" name="그림 289">
            <a:extLst>
              <a:ext uri="{FF2B5EF4-FFF2-40B4-BE49-F238E27FC236}">
                <a16:creationId xmlns:a16="http://schemas.microsoft.com/office/drawing/2014/main" id="{3A61A5DE-A3DC-4042-B69D-C81F0D7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8" y="3871560"/>
            <a:ext cx="397447" cy="587272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0A0E86C5-60D8-47B5-A838-4E9534EC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5" y="3871560"/>
            <a:ext cx="397447" cy="587272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50E1D061-4D5D-47D3-9620-8D57461F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2" y="3871560"/>
            <a:ext cx="397447" cy="587272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49B9D2BF-5584-4F20-8A20-5732BE4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9" y="3871560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6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2323FEF-6173-4E24-82AF-39731F8D613B}"/>
              </a:ext>
            </a:extLst>
          </p:cNvPr>
          <p:cNvGrpSpPr/>
          <p:nvPr/>
        </p:nvGrpSpPr>
        <p:grpSpPr>
          <a:xfrm>
            <a:off x="4595632" y="492554"/>
            <a:ext cx="1500368" cy="5872891"/>
            <a:chOff x="4595632" y="492554"/>
            <a:chExt cx="1500368" cy="5872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F3F86AE5-2169-4CA7-9D6C-386C8C40FB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31774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2B43565-4921-4EFB-AF49-C8BD193C9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99865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12A3A3C-0C6F-4DCB-B280-0B0E8A252C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9498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B51AC63-2831-42AB-9152-2B25E65D6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46307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32E8A7-E1A2-46C0-A2A0-C7AD710D51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258311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92127DA-8AE8-427E-A7BF-5C091EBE21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326402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CFA39CF-C4EF-419D-9EC2-85B469CCA0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21518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B6AB52D-B0F8-4DDA-A289-17D80424FE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189609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B445617-0725-4EB5-9278-10683DA144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07818" y="52352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A6ED3B7-94A6-4DF0-9BBB-092F6C5ADB3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82842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D3B08CD-A998-49F8-B3DA-F0726F866A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548797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C4C7837-8F76-4D4C-AA76-96E4E6C3A0A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51475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613B4A2-9F0B-4F31-AAC8-228267D3803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8070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75AF5745-41D7-43CB-8C87-16A8FD1EC2E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412004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128E277-BA8F-4EE6-A716-48A1D312302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77958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E149109-A3BC-48C1-A135-45D1AADC366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343302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14B47DA-66AA-4FF9-BC61-091658DE64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309256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88AD16B-9546-4C5D-9932-DA283438E87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7521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863154A-7409-474C-BD47-B48F5183607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20663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47FA47E-A7C6-465D-B5CF-8CFE4AD6EC2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72586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923DB8B-F8C9-4A98-8CC3-37A560045DE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137930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59A2876-216B-4F3F-B95C-F19F5F2B64A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103884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E4936E9-25E4-4B8D-AC7A-5329C802E2E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8" y="6891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D6245E7E-F18F-4086-85B4-4A862FE26C0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005719" y="44622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23F4551-D5C4-4603-8363-AF0D3327248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998766" y="2417020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3CF290B-4BE7-4BE1-9C75-5D5376ED5C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399070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9273276F-D945-4290-865D-F97FC1CA9FBA}"/>
                </a:ext>
              </a:extLst>
            </p:cNvPr>
            <p:cNvCxnSpPr/>
            <p:nvPr/>
          </p:nvCxnSpPr>
          <p:spPr>
            <a:xfrm rot="10800000">
              <a:off x="5317522" y="633911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3939D0B4-9294-41D8-9B2E-172526AA474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82842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F2A552F5-F8BA-4638-AED6-4D0BDE7EF8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565819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BD216F7-36A4-4315-BBBE-764E9A4C8B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16888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28FD30E-9A51-47C5-939D-838252EA872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514751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852C5C0-6200-4458-9938-26043ACB1A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97728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13221E26-2CA9-4AAE-8757-BB2263C898F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548797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36F8A755-D3A3-46ED-BE8B-A324F6013BB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446660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32E93CD-58FA-4481-B459-AAE70DB975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429637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19062DE1-62A0-469C-BE7D-9FE0339B103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8070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7764D2D-247D-460C-A138-2D7F8C5961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77958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140019-4133-4D57-A834-88F328E579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360935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CAF13EE4-8916-4D8C-9E00-145B7A0BBB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412004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7B2D8D3E-545A-4CB7-A9A5-F7C057B7898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3092567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76207C1-640A-4542-A22B-6F57CF781E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292233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ED59A28F-1DB7-451C-A080-4913980AD08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343302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E4A0FFFB-72C2-460A-91F1-F84B0CD123E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241166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A97D5BA2-8B36-4FC9-926D-A5E46E0E5A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2759" y="224143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1D45DE1D-8609-49C2-A648-C4164A5D8974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752118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CEA269ED-DF99-4F00-B640-75D8735B3B3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725862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C4A1FD4F-8D6C-4098-9A7C-8C98DB0264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155563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E9FD52A5-B93A-48AD-A467-DE9B465123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2066319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E65EFFD2-8780-4586-B3CD-1EE7521DF9C8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612366" y="1038844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CE87BA3-124F-4A2F-AEBF-8F7CBF95A1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17522" y="868616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06FE5131-73A1-4F99-95FB-41AF57BB6FC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1379301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0D575134-58D9-476B-82F3-C3D0C2EBA6C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5612365" y="698395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E437455-7237-4B58-8E9D-E10297FD6C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317745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A0645AA-13AC-4CC5-9BC8-58F35F2FC3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5998654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21C881BA-A724-4E1F-805A-34289482152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9498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DCD7DE53-9690-4F55-83F5-C3BB7B1CB0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46307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06DA381B-48B8-47A4-A10F-298A379818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2583113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F89C983D-140A-4D59-A322-E3538138D8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3264022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F1CCC15-ECF9-499B-AB3D-C745AC56AD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215181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434415B-A746-4556-B48E-E5F80C9DD2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7208" y="1896090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16E5764D-BCEE-4BE4-8419-990C5E579B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000" y="532319"/>
              <a:ext cx="1800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1CA7F1B-6E55-4D82-95EB-0328E1C0D46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5005719" y="6156703"/>
              <a:ext cx="393124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E2CB4E1-EC1F-4166-BB2C-847E68E39FBB}"/>
              </a:ext>
            </a:extLst>
          </p:cNvPr>
          <p:cNvGrpSpPr/>
          <p:nvPr/>
        </p:nvGrpSpPr>
        <p:grpSpPr>
          <a:xfrm>
            <a:off x="2834359" y="492554"/>
            <a:ext cx="1768225" cy="5872891"/>
            <a:chOff x="2834359" y="492554"/>
            <a:chExt cx="1768225" cy="587289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739D159-7D5A-42B1-9F16-D63053855CC3}"/>
                </a:ext>
              </a:extLst>
            </p:cNvPr>
            <p:cNvCxnSpPr/>
            <p:nvPr/>
          </p:nvCxnSpPr>
          <p:spPr>
            <a:xfrm rot="10800000">
              <a:off x="2932640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9E41AA-02D8-4F3A-AFAC-6162CC4D023B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616888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781C27-CE69-481E-9154-FF9E7E7957C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1EC853F-1949-4A99-9271-B7719CE21D7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14B556-20BB-45D9-8474-A336AA9D7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0D97E6-C768-4FA0-8149-77702566289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6B16F4-8CE4-493C-A876-8B0800291A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28366D8-3054-4E7C-B6FF-20AB4D34ABA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146FD0-E588-4D52-9AD0-5A6BADEB1CC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CEF20D5-15E3-477D-B685-619E4111F5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14AB73-BE0D-4B98-BE25-6FCC9A9AFC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67E988-82ED-4071-B5DA-0691AEB6B1D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803323-999A-43CF-B332-FBAFB5136280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446660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677B82-67DA-4CA1-9017-015E8B7ECF7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048E31-C682-4E4E-BA78-581D8B435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7F8B7F-3C52-44DB-AD98-AC8F791A44A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9AD5AD-3D2A-4615-95F8-DB3DCC04E26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4B4634-A8EC-4FE6-A203-DE4682A28C7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E32254D-B649-42AF-A01B-33EE5DE5548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A0019-6DBA-4633-BDFE-3B13B201CF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0DD50-307D-4F52-B767-6D14E1739B6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6F71A2-1F61-47BA-8765-EBC296899EF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59FEF3-FC12-4DEF-9AA6-5EF0961C076D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DCE3442-1933-43E5-A19F-DCA5564CD6F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505144-4684-40E0-8E5B-2F7B13B18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4698F9-192B-4C49-8B08-072A865B94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275036-3CBD-4C7D-BF96-8CA5779936E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338260-18A9-44A7-A2D4-59A97F395FA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241166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B608AC-4F3B-495B-9A37-9D1AB72DB87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5AC7DB-E24E-4A3E-B9E8-87D67BD33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7877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144491-60EB-4045-8B7C-73F89E47F8CC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D23A2A7-8237-41BF-A9F5-2E04F4F9005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4AED11A-DF26-4ABF-A477-7A102D66E6E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55AE5FC-65D7-410E-AF36-523E8F916059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78B456-FD57-4B1B-B6CF-40EA3F8DB0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17EFD9-D4C5-43D9-80A2-D384CBBD643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535E9B4-74E9-4998-9D2B-FB58469797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2637797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685DEED-8AC2-4977-B1B0-502849184A02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2637797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3D18035-BB02-4EAC-AA64-7BE1062041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227484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A9D32E1-882C-4873-9B60-93E657D316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2640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919A45D-4EE6-4A1D-A1B5-F38060E37E8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27483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8674283-B70F-4054-A40A-D5FE9A1F062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218691" y="6983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C063B6D-74DD-4811-8935-223C9604C8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31774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C6262BA-0BDC-4235-9997-29698ADD2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99865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0B249DE-1956-41F0-8270-F304FC491A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9498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0FD5FA9-76A3-405C-8C7B-4A0147250E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46307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DB2A9F2-0C8F-480F-A2C3-AA89702E1F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258311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6AAF74E-BA0A-48E9-9979-57B6D8337E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326402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3DE4AF3-90F1-439F-9B22-BF82259184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21518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98B6DD7-BD0C-4D58-AF33-2C29AC8C2C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189609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AD3AAF3-610E-476A-8551-57064BD303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2328" y="52352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1FE7B16-2686-4948-A544-DC62E4E36BE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82842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916D9A-72C5-41D9-8596-C65D1E49307C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548797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29E3F84-B80C-43FC-8FE8-C608D18DBA1F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51475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B16BEFD-C6BE-4CCD-98A5-8684962D8127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8070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068A6A2-7B80-40AD-BD0F-46972E51F44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412004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F8AE-48E8-4BC0-84DF-9123358420C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77958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95ECC7A2-D90A-4255-B139-2C70DBAE365D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343302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B1720E9-ABAE-4C9E-92BA-3DF9BE28B83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309256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289B3FB-59F3-4853-9459-121DDA848CE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7521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DFE4F7F-187B-4B65-AEBD-F1173068267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20663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F094D01-B7FE-4578-80A4-6581B5FBF71A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72586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F1D9C5E-A815-4CE9-A9DB-FBF135AE237A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9" y="137930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C616125-9997-40EC-A8FD-4D45BE43D87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103884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E75551E-3267-4EED-BC81-D8E355D44D2E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20228" y="6891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9ECBFB3-C96D-4C5D-B74E-5AD659DD4B3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20229" y="44622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515A321-9CDC-4743-BFDF-6BFF2A86603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3813276" y="2417020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54067B-5697-45D5-9FDB-1B63B57DC74F}"/>
                </a:ext>
              </a:extLst>
            </p:cNvPr>
            <p:cNvCxnSpPr/>
            <p:nvPr/>
          </p:nvCxnSpPr>
          <p:spPr>
            <a:xfrm rot="10800000">
              <a:off x="4111178" y="633911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29C5AB7-1DC9-46F1-94DC-42772D692906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82842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7F462C9-1AF3-4335-88CE-F3977AACEF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565819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36CA269-1BAB-495A-84A0-3A31C0DC9E31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616888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FA207C6-8699-4554-9C10-DB1ABA00580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514751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61ABCC3-03C2-47DD-889A-F0CAFA57A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97728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FCC7B93-EA37-497B-AE25-2E594BE04DC9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548797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2FCF0E-93C5-484C-A553-7231AB69043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446660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381C6A3-BFCB-4086-AF88-0BA4F8AC5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429637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03C837B-9669-4573-818E-51D0D8D8BEE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8070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3618F6F-9F58-41D2-B550-479F72974E13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77958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63D531C-83A5-4453-A1E7-3E8102C27B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360935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F8640F9-07C5-4ECB-8D20-924FAD928C9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412004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7B13568-0E6B-4CA3-BF6A-51BEAE5AC7D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3092567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6670C90-0A5E-4DD7-AE44-6B1C1E8CAA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292233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1CC1741-333C-4FD0-B4CD-6E254B0C3AE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343302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942947A4-E784-4A6B-8DAF-001664D2FE5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241166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D11C2355-A9D7-4B27-B55C-D125149309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06415" y="2241433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82E4DC6-13BB-42A2-B325-55301633673E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752118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DEE10-5567-40C6-95C2-0D8AA2C00DF0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725862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A7FEF019-75FB-4C86-BAD8-63DFB1376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155563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153C283-B701-49FE-8903-9D460F187EB8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2066319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FE2A8C0E-8F91-4D29-BD50-F8188DC7BD54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4406022" y="1038844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89C3B7F-43EF-4FC3-A6B8-1DFA52A1F3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1178" y="868616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1624658-215A-4215-97D6-8EBFA4A8DA63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06021" y="1379301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90E94-4FD2-4CE2-9D1C-20D0EC260C85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3811437" y="6165495"/>
              <a:ext cx="393124" cy="0"/>
            </a:xfrm>
            <a:prstGeom prst="line">
              <a:avLst/>
            </a:prstGeom>
            <a:ln w="3175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F683C2-F57D-4EF9-B919-46AF5605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"/>
          <a:stretch/>
        </p:blipFill>
        <p:spPr>
          <a:xfrm>
            <a:off x="7894202" y="383784"/>
            <a:ext cx="345801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5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56">
            <a:extLst>
              <a:ext uri="{FF2B5EF4-FFF2-40B4-BE49-F238E27FC236}">
                <a16:creationId xmlns:a16="http://schemas.microsoft.com/office/drawing/2014/main" id="{6E63EC78-5F2F-4E9D-9C03-D4FA5019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0" y="418670"/>
            <a:ext cx="5478965" cy="43143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9A98FD-A0F1-4507-B681-F8C55BA9119E}"/>
              </a:ext>
            </a:extLst>
          </p:cNvPr>
          <p:cNvSpPr/>
          <p:nvPr/>
        </p:nvSpPr>
        <p:spPr>
          <a:xfrm>
            <a:off x="878332" y="418670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4838BE4C-5157-4E70-9B89-1BE1A7DDF78B}"/>
              </a:ext>
            </a:extLst>
          </p:cNvPr>
          <p:cNvSpPr/>
          <p:nvPr/>
        </p:nvSpPr>
        <p:spPr>
          <a:xfrm>
            <a:off x="878332" y="418670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7D442-31E7-4078-89EB-A6C27D99A567}"/>
              </a:ext>
            </a:extLst>
          </p:cNvPr>
          <p:cNvSpPr txBox="1"/>
          <p:nvPr/>
        </p:nvSpPr>
        <p:spPr>
          <a:xfrm>
            <a:off x="878332" y="418670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684C711-505F-4BF0-A184-B10C249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52" y="439281"/>
            <a:ext cx="294459" cy="280000"/>
          </a:xfrm>
          <a:prstGeom prst="rect">
            <a:avLst/>
          </a:prstGeom>
        </p:spPr>
      </p:pic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70F2908A-39DD-43F5-A03D-6E7EDE23DC3C}"/>
              </a:ext>
            </a:extLst>
          </p:cNvPr>
          <p:cNvSpPr/>
          <p:nvPr/>
        </p:nvSpPr>
        <p:spPr>
          <a:xfrm rot="5400000" flipH="1">
            <a:off x="1382850" y="3983916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6199-2D3D-41C7-92A1-34ACF34670C7}"/>
              </a:ext>
            </a:extLst>
          </p:cNvPr>
          <p:cNvSpPr txBox="1"/>
          <p:nvPr/>
        </p:nvSpPr>
        <p:spPr>
          <a:xfrm>
            <a:off x="944236" y="4476117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8D9732-2329-4101-8E74-73D8CFF33DFF}"/>
              </a:ext>
            </a:extLst>
          </p:cNvPr>
          <p:cNvSpPr/>
          <p:nvPr/>
        </p:nvSpPr>
        <p:spPr>
          <a:xfrm>
            <a:off x="4091824" y="489918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D9654455-736D-4B61-B0F7-038DCCBBDDA9}"/>
              </a:ext>
            </a:extLst>
          </p:cNvPr>
          <p:cNvSpPr>
            <a:spLocks noChangeAspect="1"/>
          </p:cNvSpPr>
          <p:nvPr/>
        </p:nvSpPr>
        <p:spPr>
          <a:xfrm flipH="1">
            <a:off x="3654686" y="4379098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486981-418F-4EB5-B3CE-2DD2022F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44" y="4463761"/>
            <a:ext cx="231551" cy="2656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7655C8-55A9-4726-8F73-525B39FD4B85}"/>
              </a:ext>
            </a:extLst>
          </p:cNvPr>
          <p:cNvSpPr txBox="1"/>
          <p:nvPr/>
        </p:nvSpPr>
        <p:spPr>
          <a:xfrm>
            <a:off x="3893380" y="4420219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E185E8-C843-426F-8AA8-630DA63053A1}"/>
              </a:ext>
            </a:extLst>
          </p:cNvPr>
          <p:cNvGrpSpPr>
            <a:grpSpLocks noChangeAspect="1"/>
          </p:cNvGrpSpPr>
          <p:nvPr/>
        </p:nvGrpSpPr>
        <p:grpSpPr>
          <a:xfrm>
            <a:off x="1460500" y="687668"/>
            <a:ext cx="691405" cy="246221"/>
            <a:chOff x="5181965" y="2047768"/>
            <a:chExt cx="691408" cy="246222"/>
          </a:xfrm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C428F1B9-F3F7-43A2-BFDF-A5B7C1D31A91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133A6D-D508-40CC-A542-11D3672A1585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E4374F-D1E4-4050-9481-8D8E7B4239A5}"/>
              </a:ext>
            </a:extLst>
          </p:cNvPr>
          <p:cNvGrpSpPr>
            <a:grpSpLocks noChangeAspect="1"/>
          </p:cNvGrpSpPr>
          <p:nvPr/>
        </p:nvGrpSpPr>
        <p:grpSpPr>
          <a:xfrm>
            <a:off x="907231" y="687668"/>
            <a:ext cx="691405" cy="246221"/>
            <a:chOff x="5181965" y="1801546"/>
            <a:chExt cx="691408" cy="246222"/>
          </a:xfrm>
        </p:grpSpPr>
        <p:sp>
          <p:nvSpPr>
            <p:cNvPr id="72" name="사각형: 잘린 대각선 방향 모서리 71">
              <a:extLst>
                <a:ext uri="{FF2B5EF4-FFF2-40B4-BE49-F238E27FC236}">
                  <a16:creationId xmlns:a16="http://schemas.microsoft.com/office/drawing/2014/main" id="{89309384-3355-4A1D-9E24-343CBC4D83A4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D31BF2-55C5-4B67-8EED-CE7D7F66A187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74" name="사각형: 잘린 대각선 방향 모서리 73">
            <a:extLst>
              <a:ext uri="{FF2B5EF4-FFF2-40B4-BE49-F238E27FC236}">
                <a16:creationId xmlns:a16="http://schemas.microsoft.com/office/drawing/2014/main" id="{CB3E92EE-3BA3-499C-B381-05DFD28A3BAA}"/>
              </a:ext>
            </a:extLst>
          </p:cNvPr>
          <p:cNvSpPr/>
          <p:nvPr/>
        </p:nvSpPr>
        <p:spPr>
          <a:xfrm rot="5400000" flipH="1">
            <a:off x="1189462" y="3902625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E88BA-84C1-4E90-9DD5-D7CFE50DF7BB}"/>
              </a:ext>
            </a:extLst>
          </p:cNvPr>
          <p:cNvSpPr txBox="1"/>
          <p:nvPr/>
        </p:nvSpPr>
        <p:spPr>
          <a:xfrm>
            <a:off x="935482" y="4201440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2BF1458-1AAC-4561-ACB9-D12E1AE2A8F0}"/>
              </a:ext>
            </a:extLst>
          </p:cNvPr>
          <p:cNvGrpSpPr/>
          <p:nvPr/>
        </p:nvGrpSpPr>
        <p:grpSpPr>
          <a:xfrm>
            <a:off x="996150" y="888602"/>
            <a:ext cx="3289872" cy="3085102"/>
            <a:chOff x="940784" y="481860"/>
            <a:chExt cx="3289872" cy="16139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60E9FE-240C-4B72-B11D-37FE9D4AEF7F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92BCF3-9B43-4D08-9721-40432E41A41F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B8E42B-B92C-4158-AB81-3EC136E0A471}"/>
              </a:ext>
            </a:extLst>
          </p:cNvPr>
          <p:cNvGrpSpPr/>
          <p:nvPr/>
        </p:nvGrpSpPr>
        <p:grpSpPr>
          <a:xfrm>
            <a:off x="3045531" y="3966347"/>
            <a:ext cx="1252452" cy="276999"/>
            <a:chOff x="3037561" y="3966347"/>
            <a:chExt cx="1252452" cy="276999"/>
          </a:xfrm>
        </p:grpSpPr>
        <p:sp>
          <p:nvSpPr>
            <p:cNvPr id="80" name="사각형: 잘린 한쪽 모서리 79">
              <a:extLst>
                <a:ext uri="{FF2B5EF4-FFF2-40B4-BE49-F238E27FC236}">
                  <a16:creationId xmlns:a16="http://schemas.microsoft.com/office/drawing/2014/main" id="{5A289099-ED3D-40B1-9C87-A77ECC890E99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55D8A9-994F-450E-BC69-7025EDD30B8E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C75A62F-3C28-41B2-988D-C2625785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6B7700-FF0E-49B0-8373-7C07E465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CA2CD4-D01C-46EB-B1EF-941A169C26C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21</a:t>
              </a:r>
              <a:endParaRPr lang="ko-KR" altLang="en-US" sz="1200" b="1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BD1802C-9706-4A1C-9F2E-AD11103E1608}"/>
              </a:ext>
            </a:extLst>
          </p:cNvPr>
          <p:cNvGrpSpPr/>
          <p:nvPr/>
        </p:nvGrpSpPr>
        <p:grpSpPr>
          <a:xfrm>
            <a:off x="1049954" y="994170"/>
            <a:ext cx="3179573" cy="1196122"/>
            <a:chOff x="1049954" y="994170"/>
            <a:chExt cx="3179573" cy="119612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95B4CFE-1BFF-4C62-98E3-1203314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9A3195-E09C-4368-BFC6-CC29A64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32E81C9-A7A5-486B-A9E4-B79E208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9D0980F-481F-47E6-90B2-C2E907BA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6FCA51-81ED-4D6A-9A40-581BA28E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A3E3E0-FAF9-4141-A4D0-FD5D5D9A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6ADAC78-2C6D-46A4-94CA-B2B646B1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669706C-AA3E-4ADD-B30D-850E99B3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048CDA5-4E62-4D5A-9A05-C56832C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B695E71-8F54-484F-9840-468AA46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CBF845E-DC3D-46D6-821C-4543D469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B1376DB-3AD5-4F88-A3B1-6018F128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3E3F361-D4D4-4D8B-A0B2-64FE259A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46BB35F-5B00-4B38-8FC3-ADEB74FE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29F279B-BFA5-41B5-9BA3-7AFCE6D0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66DB561-B7D8-46F4-8044-26445B97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67F1C56-C00E-489B-B7E8-E3D75633DFB7}"/>
              </a:ext>
            </a:extLst>
          </p:cNvPr>
          <p:cNvSpPr txBox="1"/>
          <p:nvPr/>
        </p:nvSpPr>
        <p:spPr>
          <a:xfrm>
            <a:off x="994594" y="3962242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 덱 최대 매수 초과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2F68EA5-0CC1-4D29-8B76-1646D0265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54" y="2220403"/>
            <a:ext cx="397447" cy="58727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437FF80-DD7F-4DD1-9889-552069CA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01" y="2220403"/>
            <a:ext cx="397447" cy="58727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1E3BFF58-CD99-45E9-973A-44EE47A97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847" y="2220403"/>
            <a:ext cx="397447" cy="5872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855FAAE5-713F-4597-B530-D8F7775E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309" y="2221648"/>
            <a:ext cx="396604" cy="58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00D2636-0D99-4D9B-9CBB-B9BAD0D5B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221648"/>
            <a:ext cx="396604" cy="58602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AAE312-E4C3-4B8D-A174-8C00B251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221648"/>
            <a:ext cx="396604" cy="58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6BDCC8-1B12-4427-BC8F-6C0D61108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221648"/>
            <a:ext cx="396604" cy="586027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8EFDAF-1826-4974-98BF-5DA4A40D1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221648"/>
            <a:ext cx="396604" cy="58602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5CE8253-C607-42F6-A52B-87A1286D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913" y="2842973"/>
            <a:ext cx="396604" cy="58602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6FBB5FC9-20C0-4B2A-9F75-4EC75E09E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17" y="2842973"/>
            <a:ext cx="396604" cy="58602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9B33BBB-4F6C-417F-8D23-7C2B9D1C5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21" y="2842973"/>
            <a:ext cx="396604" cy="58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8DD4BD2-5630-4CDD-8386-98DC8682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725" y="2842973"/>
            <a:ext cx="396604" cy="58602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ECDE892-049A-4398-8DAD-EAD11863D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54" y="2842973"/>
            <a:ext cx="396604" cy="58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671D4A4B-0A33-438F-BF27-DF8C301ED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58" y="2842973"/>
            <a:ext cx="396604" cy="58602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233BD9C-9568-4B9C-81FE-8C5C74D9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162" y="2842973"/>
            <a:ext cx="396604" cy="58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61CF244-CE0A-4BFF-B40A-C9C80850D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766" y="2842973"/>
            <a:ext cx="396604" cy="586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22EA3C-4348-4F9F-9EA7-DD6C14F603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69"/>
          <a:stretch/>
        </p:blipFill>
        <p:spPr>
          <a:xfrm>
            <a:off x="1051949" y="3455853"/>
            <a:ext cx="3176291" cy="5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3E9BB-94BA-4EBC-A4E2-1B48ADA2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9" y="2005009"/>
            <a:ext cx="1393846" cy="1590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20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69338AC-97EA-4C31-9362-B9D646620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639" y="3952537"/>
            <a:ext cx="396604" cy="58602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59C8D4D-478B-4A7F-BBCA-44D9DBC5CA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385" y="3329967"/>
            <a:ext cx="397447" cy="5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D90850-1A1E-41E1-8944-7CBA1A87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4" y="1528234"/>
            <a:ext cx="5478965" cy="4314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6D6C-E63A-45A2-A242-5193B8A0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042" y="2107089"/>
            <a:ext cx="857975" cy="126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90532E-6BE3-4C89-BFF6-7D91A058C45A}"/>
              </a:ext>
            </a:extLst>
          </p:cNvPr>
          <p:cNvSpPr/>
          <p:nvPr/>
        </p:nvSpPr>
        <p:spPr>
          <a:xfrm>
            <a:off x="1592956" y="1528234"/>
            <a:ext cx="3505518" cy="4314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212683F0-633E-4FBC-9115-B82E94E8B8E3}"/>
              </a:ext>
            </a:extLst>
          </p:cNvPr>
          <p:cNvSpPr/>
          <p:nvPr/>
        </p:nvSpPr>
        <p:spPr>
          <a:xfrm>
            <a:off x="1592956" y="1528234"/>
            <a:ext cx="1416050" cy="235937"/>
          </a:xfrm>
          <a:prstGeom prst="snip1Rect">
            <a:avLst>
              <a:gd name="adj" fmla="val 39544"/>
            </a:avLst>
          </a:prstGeom>
          <a:solidFill>
            <a:srgbClr val="A6A6A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019A-129A-462E-8188-79EA66B8A651}"/>
              </a:ext>
            </a:extLst>
          </p:cNvPr>
          <p:cNvSpPr txBox="1"/>
          <p:nvPr/>
        </p:nvSpPr>
        <p:spPr>
          <a:xfrm>
            <a:off x="1592956" y="1528234"/>
            <a:ext cx="86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Deck 01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8597F5-709A-4D35-AF6C-8EB82B37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776" y="1548845"/>
            <a:ext cx="294459" cy="280000"/>
          </a:xfrm>
          <a:prstGeom prst="rect">
            <a:avLst/>
          </a:prstGeom>
        </p:spPr>
      </p:pic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9F46EBF2-6F1C-4760-AE0B-D53603AEB9C6}"/>
              </a:ext>
            </a:extLst>
          </p:cNvPr>
          <p:cNvSpPr/>
          <p:nvPr/>
        </p:nvSpPr>
        <p:spPr>
          <a:xfrm rot="5400000" flipH="1">
            <a:off x="2097474" y="5093480"/>
            <a:ext cx="246221" cy="124467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A3E98-E794-4E94-B2F4-DC3A7907DACA}"/>
              </a:ext>
            </a:extLst>
          </p:cNvPr>
          <p:cNvSpPr txBox="1"/>
          <p:nvPr/>
        </p:nvSpPr>
        <p:spPr>
          <a:xfrm>
            <a:off x="1658860" y="5585681"/>
            <a:ext cx="111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기물 배치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052A89-8FE6-4EBF-8AE9-933A1B4477F9}"/>
              </a:ext>
            </a:extLst>
          </p:cNvPr>
          <p:cNvSpPr/>
          <p:nvPr/>
        </p:nvSpPr>
        <p:spPr>
          <a:xfrm>
            <a:off x="4806448" y="1599482"/>
            <a:ext cx="206159" cy="1931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altLang="ko-KR" dirty="0"/>
              <a:t>×</a:t>
            </a:r>
            <a:endParaRPr lang="ko-KR" altLang="en-US" dirty="0"/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EF6076CC-27E6-4A47-9825-A92B56637414}"/>
              </a:ext>
            </a:extLst>
          </p:cNvPr>
          <p:cNvSpPr>
            <a:spLocks noChangeAspect="1"/>
          </p:cNvSpPr>
          <p:nvPr/>
        </p:nvSpPr>
        <p:spPr>
          <a:xfrm flipH="1">
            <a:off x="4369310" y="5488662"/>
            <a:ext cx="729158" cy="352355"/>
          </a:xfrm>
          <a:prstGeom prst="snip1Rect">
            <a:avLst>
              <a:gd name="adj" fmla="val 2490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54A08-880C-47D3-AE44-21381526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68" y="5573325"/>
            <a:ext cx="231551" cy="26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B8D7D-2757-493A-B851-BA4020DA0E28}"/>
              </a:ext>
            </a:extLst>
          </p:cNvPr>
          <p:cNvSpPr txBox="1"/>
          <p:nvPr/>
        </p:nvSpPr>
        <p:spPr>
          <a:xfrm>
            <a:off x="4608004" y="5529783"/>
            <a:ext cx="4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79F59E-893B-4EE6-BECE-778724D881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5124" y="1797232"/>
            <a:ext cx="691405" cy="246221"/>
            <a:chOff x="5181965" y="2047768"/>
            <a:chExt cx="691408" cy="246222"/>
          </a:xfrm>
        </p:grpSpPr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A8DA38B4-17BC-4855-8D73-59257CDA4530}"/>
                </a:ext>
              </a:extLst>
            </p:cNvPr>
            <p:cNvSpPr/>
            <p:nvPr/>
          </p:nvSpPr>
          <p:spPr>
            <a:xfrm rot="16200000" flipH="1">
              <a:off x="5404558" y="1825175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D4C10-484A-4E28-A8F0-F8FDFFCF277D}"/>
                </a:ext>
              </a:extLst>
            </p:cNvPr>
            <p:cNvSpPr txBox="1"/>
            <p:nvPr/>
          </p:nvSpPr>
          <p:spPr>
            <a:xfrm>
              <a:off x="5253038" y="2047768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스킬 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60179-D19B-41FD-9097-FDBC95A55312}"/>
              </a:ext>
            </a:extLst>
          </p:cNvPr>
          <p:cNvGrpSpPr>
            <a:grpSpLocks noChangeAspect="1"/>
          </p:cNvGrpSpPr>
          <p:nvPr/>
        </p:nvGrpSpPr>
        <p:grpSpPr>
          <a:xfrm>
            <a:off x="1621855" y="1797232"/>
            <a:ext cx="691405" cy="246221"/>
            <a:chOff x="5181965" y="1801546"/>
            <a:chExt cx="691408" cy="246222"/>
          </a:xfrm>
        </p:grpSpPr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BC313AF1-6629-4BD9-8370-A8B60734D4BE}"/>
                </a:ext>
              </a:extLst>
            </p:cNvPr>
            <p:cNvSpPr/>
            <p:nvPr/>
          </p:nvSpPr>
          <p:spPr>
            <a:xfrm rot="16200000" flipH="1">
              <a:off x="5404558" y="1578953"/>
              <a:ext cx="246222" cy="691408"/>
            </a:xfrm>
            <a:prstGeom prst="snip2DiagRect">
              <a:avLst>
                <a:gd name="adj1" fmla="val 0"/>
                <a:gd name="adj2" fmla="val 4091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BF2A9-8E18-4906-AB87-DC3F539DCB9D}"/>
                </a:ext>
              </a:extLst>
            </p:cNvPr>
            <p:cNvSpPr txBox="1"/>
            <p:nvPr/>
          </p:nvSpPr>
          <p:spPr>
            <a:xfrm>
              <a:off x="5253038" y="1801546"/>
              <a:ext cx="620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메인 덱</a:t>
              </a:r>
            </a:p>
          </p:txBody>
        </p:sp>
      </p:grp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4C411E93-92CD-4010-A607-EEC39F4CF302}"/>
              </a:ext>
            </a:extLst>
          </p:cNvPr>
          <p:cNvSpPr/>
          <p:nvPr/>
        </p:nvSpPr>
        <p:spPr>
          <a:xfrm rot="5400000" flipH="1">
            <a:off x="1904086" y="5012189"/>
            <a:ext cx="246223" cy="857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4D078-6D48-4517-8F5B-BD5AA565EE09}"/>
              </a:ext>
            </a:extLst>
          </p:cNvPr>
          <p:cNvSpPr txBox="1"/>
          <p:nvPr/>
        </p:nvSpPr>
        <p:spPr>
          <a:xfrm>
            <a:off x="1650106" y="5311004"/>
            <a:ext cx="748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스킨 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A40E2-7510-4F38-97BB-67B415EEED5E}"/>
              </a:ext>
            </a:extLst>
          </p:cNvPr>
          <p:cNvGrpSpPr/>
          <p:nvPr/>
        </p:nvGrpSpPr>
        <p:grpSpPr>
          <a:xfrm>
            <a:off x="1710774" y="1998166"/>
            <a:ext cx="3289872" cy="3085102"/>
            <a:chOff x="940784" y="481860"/>
            <a:chExt cx="3289872" cy="1613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AA3CD5-059F-4D1A-95D8-F5BDE16C4133}"/>
                </a:ext>
              </a:extLst>
            </p:cNvPr>
            <p:cNvSpPr/>
            <p:nvPr/>
          </p:nvSpPr>
          <p:spPr>
            <a:xfrm>
              <a:off x="940784" y="481861"/>
              <a:ext cx="3289872" cy="1613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0856F-B023-4E9D-9C71-76F4EBF1FD43}"/>
                </a:ext>
              </a:extLst>
            </p:cNvPr>
            <p:cNvSpPr/>
            <p:nvPr/>
          </p:nvSpPr>
          <p:spPr>
            <a:xfrm>
              <a:off x="940784" y="481860"/>
              <a:ext cx="3288316" cy="161392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E1798-5B60-431E-AED1-3DDCD919C7C0}"/>
              </a:ext>
            </a:extLst>
          </p:cNvPr>
          <p:cNvGrpSpPr/>
          <p:nvPr/>
        </p:nvGrpSpPr>
        <p:grpSpPr>
          <a:xfrm>
            <a:off x="3760155" y="5075911"/>
            <a:ext cx="1252452" cy="276999"/>
            <a:chOff x="3037561" y="3966347"/>
            <a:chExt cx="1252452" cy="276999"/>
          </a:xfrm>
        </p:grpSpPr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DA645D36-AA50-4ACC-AECB-A88D9E039F81}"/>
                </a:ext>
              </a:extLst>
            </p:cNvPr>
            <p:cNvSpPr/>
            <p:nvPr/>
          </p:nvSpPr>
          <p:spPr>
            <a:xfrm flipH="1" flipV="1">
              <a:off x="3037561" y="3984330"/>
              <a:ext cx="1245284" cy="251657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B19C9A-0E0E-44D3-8573-12A6B88A7DAC}"/>
                </a:ext>
              </a:extLst>
            </p:cNvPr>
            <p:cNvSpPr txBox="1"/>
            <p:nvPr/>
          </p:nvSpPr>
          <p:spPr>
            <a:xfrm>
              <a:off x="3245884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19</a:t>
              </a:r>
              <a:endParaRPr lang="ko-KR" altLang="en-US" sz="1200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DF1410-69CA-4C65-99D2-8114AA47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4464" y="4012937"/>
              <a:ext cx="134309" cy="1838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1EB1E10-1A30-46D1-8533-7EE4C631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666" y="3991693"/>
              <a:ext cx="269206" cy="230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8D5FB-B21A-441D-B0D5-F183B6297D8B}"/>
                </a:ext>
              </a:extLst>
            </p:cNvPr>
            <p:cNvSpPr txBox="1"/>
            <p:nvPr/>
          </p:nvSpPr>
          <p:spPr>
            <a:xfrm>
              <a:off x="3858798" y="3966347"/>
              <a:ext cx="43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DFB9E-E709-4414-88C6-0D406246D0C1}"/>
              </a:ext>
            </a:extLst>
          </p:cNvPr>
          <p:cNvGrpSpPr/>
          <p:nvPr/>
        </p:nvGrpSpPr>
        <p:grpSpPr>
          <a:xfrm>
            <a:off x="1764578" y="2103734"/>
            <a:ext cx="3179573" cy="1196122"/>
            <a:chOff x="1049954" y="994170"/>
            <a:chExt cx="3179573" cy="119612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9804B82-4988-411C-BD3E-2BD5AF8E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994170"/>
              <a:ext cx="397447" cy="58727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9ABA59-8997-41E3-9B59-675AFF7D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994170"/>
              <a:ext cx="397447" cy="5872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EF6F51-73AA-4AF5-BD7C-85E4AA09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4847" y="994170"/>
              <a:ext cx="397447" cy="5872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ADA3FB-3B2B-48A9-8C08-D890D489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994170"/>
              <a:ext cx="397447" cy="5872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701F1E3-E96F-49D9-B39E-36F8D66E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994170"/>
              <a:ext cx="397447" cy="5872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0CD0EDC-72FC-4054-9ABB-FFE377F7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994170"/>
              <a:ext cx="397447" cy="58727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E84A7E7-20E8-47B5-B2FF-6D29E0B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994170"/>
              <a:ext cx="397447" cy="5872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1BB690-D5E9-490A-B028-8CBF2D69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994170"/>
              <a:ext cx="397447" cy="5872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A90BEA2-48F4-44FD-B703-15DD4D11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9954" y="1602246"/>
              <a:ext cx="397447" cy="5872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70A2F07-408C-4EA9-B231-7A468195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401" y="1602246"/>
              <a:ext cx="397447" cy="58727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455D93-A20C-43D6-95EA-1E1417A8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1739" y="1602246"/>
              <a:ext cx="397447" cy="58727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4A0EFC-3C43-4CA7-81CC-6114A35E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2294" y="1603020"/>
              <a:ext cx="397447" cy="5872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B3C06C-86D3-4587-AB1C-75320071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740" y="1603020"/>
              <a:ext cx="397447" cy="58727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86560FE-F0DE-4776-BD22-7D46EE53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7187" y="1603020"/>
              <a:ext cx="397447" cy="5872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AB2E97-CC3B-4142-8084-CBD93C92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4633" y="1603020"/>
              <a:ext cx="397447" cy="58727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8D9105D-FA4A-44B0-846B-7BA53814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2080" y="1603020"/>
              <a:ext cx="397447" cy="58727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8DFDFF-1D3C-41A4-8C25-8F50554990DD}"/>
              </a:ext>
            </a:extLst>
          </p:cNvPr>
          <p:cNvSpPr txBox="1"/>
          <p:nvPr/>
        </p:nvSpPr>
        <p:spPr>
          <a:xfrm>
            <a:off x="1709218" y="5071806"/>
            <a:ext cx="164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6E6E6"/>
                </a:solidFill>
              </a:rPr>
              <a:t>메인 덱 최대 매수 초과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1CC876-6022-4E1F-A744-52D0F088E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578" y="3329967"/>
            <a:ext cx="397447" cy="5872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BC8F8D7-FE54-4796-8BE5-54E58E8F1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025" y="3329967"/>
            <a:ext cx="397447" cy="587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44FFB3E-E7C1-4016-B021-C853609C3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471" y="3329967"/>
            <a:ext cx="397447" cy="587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BA99BCF-FC1B-4502-9B4E-AEBC9695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933" y="3331212"/>
            <a:ext cx="396604" cy="5860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7DC5FB-5967-4CA1-A08F-D2376AA5C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4537" y="3331212"/>
            <a:ext cx="396604" cy="5860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877064-BEFE-4BC1-BDF5-D97C9D1F2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141" y="3331212"/>
            <a:ext cx="396604" cy="58602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CB43789-6FBD-442C-92B3-A2065918B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745" y="3331212"/>
            <a:ext cx="396604" cy="58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88CB6F-A799-4040-83CD-59363EE15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49" y="3331212"/>
            <a:ext cx="396604" cy="58602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91849D-30F5-4830-84E1-F01537B9A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578" y="3952537"/>
            <a:ext cx="396604" cy="58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A2E51E-F695-4C80-A1E4-26CCC5967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182" y="3952537"/>
            <a:ext cx="396604" cy="5860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F45E88-23F0-4441-B5CF-FECE429E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786" y="3952537"/>
            <a:ext cx="396604" cy="58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84409A-AE1F-400C-B2B7-53AADDC6F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4390" y="3952537"/>
            <a:ext cx="396604" cy="5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10303</TotalTime>
  <Pages>7</Pages>
  <Words>4017</Words>
  <Characters>0</Characters>
  <Application>Microsoft Office PowerPoint</Application>
  <DocSecurity>0</DocSecurity>
  <PresentationFormat>와이드스크린</PresentationFormat>
  <Lines>0</Lines>
  <Paragraphs>1332</Paragraphs>
  <Slides>94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HY견고딕</vt:lpstr>
      <vt:lpstr>맑은 고딕</vt:lpstr>
      <vt:lpstr>Arial</vt:lpstr>
      <vt:lpstr>Cambria</vt:lpstr>
      <vt:lpstr>Gadugi</vt:lpstr>
      <vt:lpstr>Office 테마</vt:lpstr>
      <vt:lpstr>카드 디자인 가이드 - 카드 외형 디자인 및 능력 설계 가이드 문서 -</vt:lpstr>
      <vt:lpstr>목차</vt:lpstr>
      <vt:lpstr>개요</vt:lpstr>
      <vt:lpstr>카드 디자인</vt:lpstr>
      <vt:lpstr>카드 종류</vt:lpstr>
      <vt:lpstr>공통 구성 요소 규격</vt:lpstr>
      <vt:lpstr>기물 카드 구성 요소 및 규격</vt:lpstr>
      <vt:lpstr>이벤트 카드 구성 요소 및 규격</vt:lpstr>
      <vt:lpstr>스킬 카드 구성 요소 및 규격</vt:lpstr>
      <vt:lpstr>텍스트 배치 규격</vt:lpstr>
      <vt:lpstr>카드 설계 가이드</vt:lpstr>
      <vt:lpstr>기물 클래스별 특징</vt:lpstr>
      <vt:lpstr>카드 파워 설계 규칙 - 공통</vt:lpstr>
      <vt:lpstr>카드 파워 설계 규칙 – 기물 카드</vt:lpstr>
      <vt:lpstr>카드 파워 설계 규칙 – 이벤트 카드</vt:lpstr>
      <vt:lpstr>카드 파워 설계 규칙 – 스킬 카드</vt:lpstr>
      <vt:lpstr>카드 관련 시스템</vt:lpstr>
      <vt:lpstr>UI 흐름도</vt:lpstr>
      <vt:lpstr>카드 데이터 테이블</vt:lpstr>
      <vt:lpstr>카드 데이터 로딩</vt:lpstr>
      <vt:lpstr>카드 등급 시스템</vt:lpstr>
      <vt:lpstr>일반 레어도 시스템</vt:lpstr>
      <vt:lpstr>특수 레어도 시스템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카드 일람 시스템</vt:lpstr>
      <vt:lpstr>제작 및 분해 시스템</vt:lpstr>
      <vt:lpstr>빠른 분해 시스템</vt:lpstr>
      <vt:lpstr>덱 일람 시스템</vt:lpstr>
      <vt:lpstr>덱 빌딩 시스템-덱 구축</vt:lpstr>
      <vt:lpstr>덱 빌딩 시스템-시작 기물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4970</cp:revision>
  <dcterms:modified xsi:type="dcterms:W3CDTF">2025-01-14T10:50:54Z</dcterms:modified>
  <cp:version>9.103.97.45139</cp:version>
</cp:coreProperties>
</file>